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 id="214748371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Lato" panose="020F0502020204030203" pitchFamily="34" charset="77"/>
      <p:regular r:id="rId35"/>
      <p:bold r:id="rId36"/>
      <p:italic r:id="rId37"/>
      <p:boldItalic r:id="rId38"/>
    </p:embeddedFont>
    <p:embeddedFont>
      <p:font typeface="Lora" pitchFamily="2" charset="77"/>
      <p:regular r:id="rId39"/>
      <p:bold r:id="rId40"/>
      <p:italic r:id="rId41"/>
      <p:boldItalic r:id="rId42"/>
    </p:embeddedFont>
    <p:embeddedFont>
      <p:font typeface="Montserrat" pitchFamily="2" charset="77"/>
      <p:regular r:id="rId43"/>
      <p:bold r:id="rId44"/>
      <p:italic r:id="rId45"/>
      <p:boldItalic r:id="rId46"/>
    </p:embeddedFont>
    <p:embeddedFont>
      <p:font typeface="Montserrat ExtraBold" pitchFamily="2" charset="77"/>
      <p:bold r:id="rId47"/>
      <p:italic r:id="rId48"/>
      <p:boldItalic r:id="rId49"/>
    </p:embeddedFont>
    <p:embeddedFont>
      <p:font typeface="Montserrat Light" pitchFamily="2" charset="77"/>
      <p:regular r:id="rId50"/>
      <p:bold r:id="rId51"/>
      <p:italic r:id="rId52"/>
      <p:boldItalic r:id="rId53"/>
    </p:embeddedFont>
    <p:embeddedFont>
      <p:font typeface="Open Sans" panose="020B030603050402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595"/>
  </p:normalViewPr>
  <p:slideViewPr>
    <p:cSldViewPr snapToGrid="0">
      <p:cViewPr varScale="1">
        <p:scale>
          <a:sx n="113" d="100"/>
          <a:sy n="113" d="100"/>
        </p:scale>
        <p:origin x="125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bosmayorsoffice/15719275995/"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flickr.com/photos/bosmayorsoffice/14897795822/" TargetMode="External"/><Relationship Id="rId4" Type="http://schemas.openxmlformats.org/officeDocument/2006/relationships/hyperlink" Target="https://www.flickr.com/photos/bosmayorsoffice/30917324211/"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9a31b5ecf2_0_0: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9a31b5ec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ontserrat"/>
                <a:ea typeface="Montserrat"/>
                <a:cs typeface="Montserrat"/>
                <a:sym typeface="Montserrat"/>
              </a:rPr>
              <a:t>Notes on the issues Raab asked us to cover:</a:t>
            </a: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r>
              <a:rPr lang="en" sz="1200">
                <a:latin typeface="Montserrat"/>
                <a:ea typeface="Montserrat"/>
                <a:cs typeface="Montserrat"/>
                <a:sym typeface="Montserrat"/>
              </a:rPr>
              <a:t>1 - Wedge graph of what it takes to get to neutrality in boston</a:t>
            </a:r>
            <a:endParaRPr sz="1200">
              <a:latin typeface="Montserrat"/>
              <a:ea typeface="Montserrat"/>
              <a:cs typeface="Montserrat"/>
              <a:sym typeface="Montserrat"/>
            </a:endParaRPr>
          </a:p>
          <a:p>
            <a:pPr marL="0" lvl="0" indent="0" algn="l" rtl="0">
              <a:spcBef>
                <a:spcPts val="0"/>
              </a:spcBef>
              <a:spcAft>
                <a:spcPts val="0"/>
              </a:spcAft>
              <a:buNone/>
            </a:pPr>
            <a:r>
              <a:rPr lang="en" sz="1200">
                <a:latin typeface="Montserrat"/>
                <a:ea typeface="Montserrat"/>
                <a:cs typeface="Montserrat"/>
                <a:sym typeface="Montserrat"/>
              </a:rPr>
              <a:t>2- New Initiatives / Major Levers (will focus on CCE and Emissions Performance Standard)</a:t>
            </a:r>
            <a:endParaRPr sz="1200">
              <a:latin typeface="Montserrat"/>
              <a:ea typeface="Montserrat"/>
              <a:cs typeface="Montserrat"/>
              <a:sym typeface="Montserrat"/>
            </a:endParaRPr>
          </a:p>
          <a:p>
            <a:pPr marL="0" lvl="0" indent="0" algn="l" rtl="0">
              <a:spcBef>
                <a:spcPts val="0"/>
              </a:spcBef>
              <a:spcAft>
                <a:spcPts val="0"/>
              </a:spcAft>
              <a:buNone/>
            </a:pPr>
            <a:r>
              <a:rPr lang="en" sz="1200">
                <a:latin typeface="Montserrat"/>
                <a:ea typeface="Montserrat"/>
                <a:cs typeface="Montserrat"/>
                <a:sym typeface="Montserrat"/>
              </a:rPr>
              <a:t>3 - Innovative ways we’re including equity and EJ </a:t>
            </a:r>
            <a:endParaRPr sz="1200">
              <a:latin typeface="Montserrat"/>
              <a:ea typeface="Montserrat"/>
              <a:cs typeface="Montserrat"/>
              <a:sym typeface="Montserrat"/>
            </a:endParaRPr>
          </a:p>
          <a:p>
            <a:pPr marL="0" lvl="0" indent="0" algn="l" rtl="0">
              <a:spcBef>
                <a:spcPts val="0"/>
              </a:spcBef>
              <a:spcAft>
                <a:spcPts val="0"/>
              </a:spcAft>
              <a:buNone/>
            </a:pPr>
            <a:r>
              <a:rPr lang="en" sz="1200">
                <a:latin typeface="Montserrat"/>
                <a:ea typeface="Montserrat"/>
                <a:cs typeface="Montserrat"/>
                <a:sym typeface="Montserrat"/>
              </a:rPr>
              <a:t>4- Where we need State/Fed help (focus on ZNC building code)</a:t>
            </a:r>
            <a:endParaRPr sz="1200">
              <a:latin typeface="Montserrat"/>
              <a:ea typeface="Montserrat"/>
              <a:cs typeface="Montserrat"/>
              <a:sym typeface="Montserra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9a31b5ecf2_0_9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9a31b5ecf2_0_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7500" algn="l" rtl="0">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Suppliers to provide information on how they will help to meet P&amp;Vs</a:t>
            </a:r>
            <a:endParaRPr sz="1400">
              <a:solidFill>
                <a:schemeClr val="dk1"/>
              </a:solidFill>
              <a:latin typeface="Montserrat"/>
              <a:ea typeface="Montserrat"/>
              <a:cs typeface="Montserrat"/>
              <a:sym typeface="Montserrat"/>
            </a:endParaRPr>
          </a:p>
          <a:p>
            <a:pPr marL="914400" lvl="1" indent="-317500" algn="l" rtl="0">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Expect to begin the opt-out process at the end of November, and will announce product offerings prior to that</a:t>
            </a:r>
            <a:endParaRPr sz="14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a31b5ecf2_0_1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a31b5ecf2_0_1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99274dab4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99274dab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9a31b5ecf2_0_270:notes"/>
          <p:cNvSpPr>
            <a:spLocks noGrp="1" noRot="1" noChangeAspect="1"/>
          </p:cNvSpPr>
          <p:nvPr>
            <p:ph type="sldImg" idx="2"/>
          </p:nvPr>
        </p:nvSpPr>
        <p:spPr>
          <a:xfrm>
            <a:off x="380206"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9a31b5ecf2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Discuss performance standard impact and where we are in the development process</a:t>
            </a:r>
            <a:endParaRPr/>
          </a:p>
        </p:txBody>
      </p:sp>
      <p:sp>
        <p:nvSpPr>
          <p:cNvPr id="599" name="Google Shape;599;g9a31b5ecf2_0_270:notes"/>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300"/>
              <a:buFont typeface="Calibri"/>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9a31b5ecf2_0_9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9a31b5ecf2_0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91F2F"/>
                </a:solidFill>
                <a:latin typeface="Lora"/>
                <a:ea typeface="Lora"/>
                <a:cs typeface="Lora"/>
                <a:sym typeface="Lora"/>
              </a:rPr>
              <a:t>Discussion of items that we are dependent on the State</a:t>
            </a: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a:solidFill>
                  <a:srgbClr val="091F2F"/>
                </a:solidFill>
                <a:latin typeface="Lora"/>
                <a:ea typeface="Lora"/>
                <a:cs typeface="Lora"/>
                <a:sym typeface="Lora"/>
              </a:rPr>
              <a:t>-- Focus on how critical the Net Zero Building Code Update is</a:t>
            </a: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a:solidFill>
                  <a:srgbClr val="091F2F"/>
                </a:solidFill>
                <a:latin typeface="Lora"/>
                <a:ea typeface="Lora"/>
                <a:cs typeface="Lora"/>
                <a:sym typeface="Lora"/>
              </a:rPr>
              <a:t>-- Add in a plug for SCC in green communities / cost effectiveness test language if time</a:t>
            </a: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9a31b5ecf2_0_452: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9a31b5ecf2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Other pic optiosn:</a:t>
            </a:r>
            <a:endParaRPr/>
          </a:p>
          <a:p>
            <a:pPr marL="0" lvl="0" indent="0" algn="l" rtl="0">
              <a:spcBef>
                <a:spcPts val="0"/>
              </a:spcBef>
              <a:spcAft>
                <a:spcPts val="0"/>
              </a:spcAft>
              <a:buNone/>
            </a:pPr>
            <a:r>
              <a:rPr lang="en" u="sng">
                <a:solidFill>
                  <a:schemeClr val="hlink"/>
                </a:solidFill>
                <a:hlinkClick r:id="rId3"/>
              </a:rPr>
              <a:t>https://www.flickr.com/photos/bosmayorsoffice/15719275995/</a:t>
            </a:r>
            <a:endParaRPr/>
          </a:p>
          <a:p>
            <a:pPr marL="0" lvl="0" indent="0" algn="l" rtl="0">
              <a:spcBef>
                <a:spcPts val="0"/>
              </a:spcBef>
              <a:spcAft>
                <a:spcPts val="0"/>
              </a:spcAft>
              <a:buNone/>
            </a:pPr>
            <a:r>
              <a:rPr lang="en" u="sng">
                <a:solidFill>
                  <a:schemeClr val="hlink"/>
                </a:solidFill>
                <a:hlinkClick r:id="rId4"/>
              </a:rPr>
              <a:t>https://www.flickr.com/photos/bosmayorsoffice/30917324211/</a:t>
            </a:r>
            <a:endParaRPr/>
          </a:p>
          <a:p>
            <a:pPr marL="0" lvl="0" indent="0" algn="l" rtl="0">
              <a:spcBef>
                <a:spcPts val="0"/>
              </a:spcBef>
              <a:spcAft>
                <a:spcPts val="0"/>
              </a:spcAft>
              <a:buNone/>
            </a:pPr>
            <a:r>
              <a:rPr lang="en" u="sng">
                <a:solidFill>
                  <a:schemeClr val="hlink"/>
                </a:solidFill>
                <a:hlinkClick r:id="rId5"/>
              </a:rPr>
              <a:t>https://www.flickr.com/photos/bosmayorsoffice/14897795822/</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9a31b5ecf2_0_10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9a31b5ecf2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91F2F"/>
                </a:solidFill>
                <a:latin typeface="Lora"/>
                <a:ea typeface="Lora"/>
                <a:cs typeface="Lora"/>
                <a:sym typeface="Lora"/>
              </a:rPr>
              <a:t>And investing in connecting residents with good jobs.  Again it’s about how we combine our  work to multiple the outcome-- RBT invests in Energy efficiency in city buildings and through projects like the contractor academy we are connecting MWDBE graduates with job opportunities and working to restructure our city contracts so they are more accessible to smaller contractors. etc.</a:t>
            </a: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9a31b5ecf2_0_1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9a31b5ecf2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91F2F"/>
                </a:solidFill>
                <a:latin typeface="Lora"/>
                <a:ea typeface="Lora"/>
                <a:cs typeface="Lora"/>
                <a:sym typeface="Lora"/>
              </a:rPr>
              <a:t>EJ in investment -- talk about CCE low income solar potential (if we can) or EJ priorities (if we cant)</a:t>
            </a: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a:solidFill>
                  <a:srgbClr val="091F2F"/>
                </a:solidFill>
                <a:latin typeface="Lora"/>
                <a:ea typeface="Lora"/>
                <a:cs typeface="Lora"/>
                <a:sym typeface="Lora"/>
              </a:rPr>
              <a:t>And about equity in process and engagement  </a:t>
            </a: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a:solidFill>
                  <a:srgbClr val="091F2F"/>
                </a:solidFill>
                <a:latin typeface="Lora"/>
                <a:ea typeface="Lora"/>
                <a:cs typeface="Lora"/>
                <a:sym typeface="Lora"/>
              </a:rPr>
              <a:t>-- CCE initiatives, and community advisory board</a:t>
            </a: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a:solidFill>
                  <a:srgbClr val="091F2F"/>
                </a:solidFill>
                <a:latin typeface="Lora"/>
                <a:ea typeface="Lora"/>
                <a:cs typeface="Lora"/>
                <a:sym typeface="Lora"/>
              </a:rPr>
              <a:t> -- Performance standard Residents advisory group participating in policy co-creation.</a:t>
            </a: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8abb971996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8abb971996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ora"/>
                <a:ea typeface="Lora"/>
                <a:cs typeface="Lora"/>
                <a:sym typeface="Lora"/>
              </a:rPr>
              <a:t>Tobin Community Center</a:t>
            </a:r>
            <a:endParaRPr>
              <a:latin typeface="Lora"/>
              <a:ea typeface="Lora"/>
              <a:cs typeface="Lora"/>
              <a:sym typeface="Lor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9a31b5ecf2_0_10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9a31b5ecf2_0_1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0124f2ee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80124f2ee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8d9158da4b_0_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8d9158da4b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9274dab41_1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99274dab41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8d9158da4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8d9158da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solidFill>
                <a:srgbClr val="091F2F"/>
              </a:solidFill>
              <a:latin typeface="Lora"/>
              <a:ea typeface="Lora"/>
              <a:cs typeface="Lora"/>
              <a:sym typeface="Lor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8d9158da4b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8d9158da4b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2000"/>
              </a:lnSpc>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lnSpc>
                <a:spcPct val="112000"/>
              </a:lnSpc>
              <a:spcBef>
                <a:spcPts val="1000"/>
              </a:spcBef>
              <a:spcAft>
                <a:spcPts val="1000"/>
              </a:spcAft>
              <a:buClr>
                <a:schemeClr val="dk1"/>
              </a:buClr>
              <a:buSzPts val="1100"/>
              <a:buFont typeface="Arial"/>
              <a:buNone/>
            </a:pPr>
            <a:endParaRPr>
              <a:solidFill>
                <a:srgbClr val="091F2F"/>
              </a:solidFill>
              <a:latin typeface="Lora"/>
              <a:ea typeface="Lora"/>
              <a:cs typeface="Lora"/>
              <a:sym typeface="Lor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99274dab41_17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99274dab41_17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Clr>
                <a:schemeClr val="dk1"/>
              </a:buClr>
              <a:buSzPts val="1100"/>
              <a:buFont typeface="Arial"/>
              <a:buNone/>
            </a:pPr>
            <a:r>
              <a:rPr lang="en">
                <a:solidFill>
                  <a:srgbClr val="091F2F"/>
                </a:solidFill>
                <a:latin typeface="Lora"/>
                <a:ea typeface="Lora"/>
                <a:cs typeface="Lora"/>
                <a:sym typeface="Lora"/>
              </a:rPr>
              <a:t>In the transportation sector, Carbon Free analyzed emissions from Boston’s transportation system.</a:t>
            </a:r>
            <a:endParaRPr>
              <a:solidFill>
                <a:srgbClr val="091F2F"/>
              </a:solidFill>
              <a:latin typeface="Lora"/>
              <a:ea typeface="Lora"/>
              <a:cs typeface="Lora"/>
              <a:sym typeface="Lora"/>
            </a:endParaRPr>
          </a:p>
          <a:p>
            <a:pPr marL="0" lvl="0" indent="0" algn="l" rtl="0">
              <a:lnSpc>
                <a:spcPct val="114000"/>
              </a:lnSpc>
              <a:spcBef>
                <a:spcPts val="1600"/>
              </a:spcBef>
              <a:spcAft>
                <a:spcPts val="1600"/>
              </a:spcAft>
              <a:buClr>
                <a:schemeClr val="dk1"/>
              </a:buClr>
              <a:buSzPts val="1100"/>
              <a:buFont typeface="Arial"/>
              <a:buNone/>
            </a:pPr>
            <a:r>
              <a:rPr lang="en">
                <a:solidFill>
                  <a:srgbClr val="091F2F"/>
                </a:solidFill>
                <a:latin typeface="Lora"/>
                <a:ea typeface="Lora"/>
                <a:cs typeface="Lora"/>
                <a:sym typeface="Lora"/>
              </a:rPr>
              <a:t>They found that </a:t>
            </a:r>
            <a:r>
              <a:rPr lang="en" b="1">
                <a:solidFill>
                  <a:srgbClr val="091F2F"/>
                </a:solidFill>
                <a:latin typeface="Lora"/>
                <a:ea typeface="Lora"/>
                <a:cs typeface="Lora"/>
                <a:sym typeface="Lora"/>
              </a:rPr>
              <a:t>65% of Boston’s transportation emissions </a:t>
            </a:r>
            <a:r>
              <a:rPr lang="en">
                <a:solidFill>
                  <a:srgbClr val="091F2F"/>
                </a:solidFill>
                <a:latin typeface="Lora"/>
                <a:ea typeface="Lora"/>
                <a:cs typeface="Lora"/>
                <a:sym typeface="Lora"/>
              </a:rPr>
              <a:t>come from </a:t>
            </a:r>
            <a:r>
              <a:rPr lang="en" b="1">
                <a:solidFill>
                  <a:srgbClr val="091F2F"/>
                </a:solidFill>
                <a:latin typeface="Lora"/>
                <a:ea typeface="Lora"/>
                <a:cs typeface="Lora"/>
                <a:sym typeface="Lora"/>
              </a:rPr>
              <a:t>personal vehicles </a:t>
            </a:r>
            <a:r>
              <a:rPr lang="en">
                <a:solidFill>
                  <a:srgbClr val="091F2F"/>
                </a:solidFill>
                <a:latin typeface="Lora"/>
                <a:ea typeface="Lora"/>
                <a:cs typeface="Lora"/>
                <a:sym typeface="Lora"/>
              </a:rPr>
              <a:t>- cars and SUVs.</a:t>
            </a:r>
            <a:endParaRPr sz="900" i="1">
              <a:solidFill>
                <a:srgbClr val="091F2F"/>
              </a:solidFill>
              <a:latin typeface="Lora"/>
              <a:ea typeface="Lora"/>
              <a:cs typeface="Lora"/>
              <a:sym typeface="Lor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99274dab41_17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99274dab41_17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lnSpc>
                <a:spcPct val="114000"/>
              </a:lnSpc>
              <a:spcBef>
                <a:spcPts val="1600"/>
              </a:spcBef>
              <a:spcAft>
                <a:spcPts val="0"/>
              </a:spcAft>
              <a:buClr>
                <a:schemeClr val="dk1"/>
              </a:buClr>
              <a:buSzPts val="1100"/>
              <a:buFont typeface="Arial"/>
              <a:buNone/>
            </a:pPr>
            <a:r>
              <a:rPr lang="en">
                <a:solidFill>
                  <a:srgbClr val="091F2F"/>
                </a:solidFill>
                <a:latin typeface="Lora"/>
                <a:ea typeface="Lora"/>
                <a:cs typeface="Lora"/>
                <a:sym typeface="Lora"/>
              </a:rPr>
              <a:t>They also found that </a:t>
            </a:r>
            <a:r>
              <a:rPr lang="en" b="1">
                <a:solidFill>
                  <a:srgbClr val="091F2F"/>
                </a:solidFill>
                <a:latin typeface="Lora"/>
                <a:ea typeface="Lora"/>
                <a:cs typeface="Lora"/>
                <a:sym typeface="Lora"/>
              </a:rPr>
              <a:t>75%</a:t>
            </a:r>
            <a:r>
              <a:rPr lang="en">
                <a:solidFill>
                  <a:srgbClr val="091F2F"/>
                </a:solidFill>
                <a:latin typeface="Lora"/>
                <a:ea typeface="Lora"/>
                <a:cs typeface="Lora"/>
                <a:sym typeface="Lora"/>
              </a:rPr>
              <a:t> </a:t>
            </a:r>
            <a:r>
              <a:rPr lang="en" b="1">
                <a:solidFill>
                  <a:srgbClr val="091F2F"/>
                </a:solidFill>
                <a:latin typeface="Lora"/>
                <a:ea typeface="Lora"/>
                <a:cs typeface="Lora"/>
                <a:sym typeface="Lora"/>
              </a:rPr>
              <a:t>of transportation emissions </a:t>
            </a:r>
            <a:r>
              <a:rPr lang="en">
                <a:solidFill>
                  <a:srgbClr val="091F2F"/>
                </a:solidFill>
                <a:latin typeface="Lora"/>
                <a:ea typeface="Lora"/>
                <a:cs typeface="Lora"/>
                <a:sym typeface="Lora"/>
              </a:rPr>
              <a:t>come from travel to and from the metro area - basically, commuters.</a:t>
            </a:r>
            <a:endParaRPr>
              <a:solidFill>
                <a:srgbClr val="091F2F"/>
              </a:solidFill>
              <a:latin typeface="Lora"/>
              <a:ea typeface="Lora"/>
              <a:cs typeface="Lora"/>
              <a:sym typeface="Lora"/>
            </a:endParaRPr>
          </a:p>
          <a:p>
            <a:pPr marL="0" lvl="0" indent="0" algn="l" rtl="0">
              <a:lnSpc>
                <a:spcPct val="114000"/>
              </a:lnSpc>
              <a:spcBef>
                <a:spcPts val="1600"/>
              </a:spcBef>
              <a:spcAft>
                <a:spcPts val="1600"/>
              </a:spcAft>
              <a:buClr>
                <a:schemeClr val="dk1"/>
              </a:buClr>
              <a:buSzPts val="1100"/>
              <a:buFont typeface="Arial"/>
              <a:buNone/>
            </a:pPr>
            <a:r>
              <a:rPr lang="en">
                <a:solidFill>
                  <a:srgbClr val="091F2F"/>
                </a:solidFill>
                <a:latin typeface="Lora"/>
                <a:ea typeface="Lora"/>
                <a:cs typeface="Lora"/>
                <a:sym typeface="Lora"/>
              </a:rPr>
              <a:t>This means that we need to get commuters out of gas powered cars and SUVs. It also means that public transit within Boston is not enough to reach carbon neutrality - we will need collective action at the regional level.</a:t>
            </a:r>
            <a:endParaRPr sz="900" i="1">
              <a:solidFill>
                <a:srgbClr val="091F2F"/>
              </a:solidFill>
              <a:latin typeface="Lora"/>
              <a:ea typeface="Lora"/>
              <a:cs typeface="Lora"/>
              <a:sym typeface="Lor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99274dab41_17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99274dab41_17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9a31b5ecf2_0_1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9a31b5ecf2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91F2F"/>
                </a:solidFill>
                <a:latin typeface="Lora"/>
                <a:ea typeface="Lora"/>
                <a:cs typeface="Lora"/>
                <a:sym typeface="Lora"/>
              </a:rPr>
              <a:t>Equity in the performance standard -- working on an actual image of the group, but not sure that we have one.</a:t>
            </a: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9a31b5ecf2_0_1068: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9a31b5ecf2_0_10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9a31b5ecf2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9a31b5ecf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9a31b5ecf2_0_216: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9a31b5ec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99274dab41_16_0: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99274dab41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06bbcc1b3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06bbcc1b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91F2F"/>
                </a:solidFill>
                <a:latin typeface="Lora"/>
                <a:ea typeface="Lora"/>
                <a:cs typeface="Lora"/>
                <a:sym typeface="Lora"/>
              </a:rPr>
              <a:t>EJ in CFB and how that was reflected in the CAP process</a:t>
            </a: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9a31b5ecf2_0_10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9a31b5ecf2_0_1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91F2F"/>
                </a:solidFill>
                <a:latin typeface="Lora"/>
                <a:ea typeface="Lora"/>
                <a:cs typeface="Lora"/>
                <a:sym typeface="Lora"/>
              </a:rPr>
              <a:t>Transition slide to start talking about major projects and initiatives in the CAP.</a:t>
            </a:r>
            <a:endParaRPr>
              <a:solidFill>
                <a:srgbClr val="091F2F"/>
              </a:solidFill>
              <a:latin typeface="Lora"/>
              <a:ea typeface="Lora"/>
              <a:cs typeface="Lora"/>
              <a:sym typeface="Lor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9a31b5ecf2_0_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9a31b5ecf2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457200" lvl="0" indent="-298450" algn="l" rtl="0">
              <a:spcBef>
                <a:spcPts val="0"/>
              </a:spcBef>
              <a:spcAft>
                <a:spcPts val="0"/>
              </a:spcAft>
              <a:buClr>
                <a:srgbClr val="091F2F"/>
              </a:buClr>
              <a:buSzPts val="1100"/>
              <a:buFont typeface="Lora"/>
              <a:buChar char="●"/>
            </a:pPr>
            <a:r>
              <a:rPr lang="en">
                <a:solidFill>
                  <a:srgbClr val="091F2F"/>
                </a:solidFill>
                <a:latin typeface="Lora"/>
                <a:ea typeface="Lora"/>
                <a:cs typeface="Lora"/>
                <a:sym typeface="Lora"/>
              </a:rPr>
              <a:t>These six guiding principles provide us a foundation to design and implement the program.</a:t>
            </a:r>
            <a:endParaRPr>
              <a:solidFill>
                <a:srgbClr val="091F2F"/>
              </a:solidFill>
              <a:latin typeface="Lora"/>
              <a:ea typeface="Lora"/>
              <a:cs typeface="Lora"/>
              <a:sym typeface="Lora"/>
            </a:endParaRPr>
          </a:p>
          <a:p>
            <a:pPr marL="457200" lvl="0" indent="-298450" algn="l" rtl="0">
              <a:spcBef>
                <a:spcPts val="0"/>
              </a:spcBef>
              <a:spcAft>
                <a:spcPts val="0"/>
              </a:spcAft>
              <a:buClr>
                <a:srgbClr val="091F2F"/>
              </a:buClr>
              <a:buSzPts val="1100"/>
              <a:buFont typeface="Lora"/>
              <a:buChar char="●"/>
            </a:pPr>
            <a:r>
              <a:rPr lang="en">
                <a:solidFill>
                  <a:srgbClr val="091F2F"/>
                </a:solidFill>
                <a:latin typeface="Lora"/>
                <a:ea typeface="Lora"/>
                <a:cs typeface="Lora"/>
                <a:sym typeface="Lora"/>
              </a:rPr>
              <a:t>BCCE Working Group developed 6 principles and values</a:t>
            </a:r>
            <a:endParaRPr>
              <a:solidFill>
                <a:srgbClr val="091F2F"/>
              </a:solidFill>
              <a:latin typeface="Lora"/>
              <a:ea typeface="Lora"/>
              <a:cs typeface="Lora"/>
              <a:sym typeface="Lora"/>
            </a:endParaRPr>
          </a:p>
          <a:p>
            <a:pPr marL="45720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a:p>
            <a:pPr marL="0" lvl="0" indent="0" algn="l" rtl="0">
              <a:spcBef>
                <a:spcPts val="0"/>
              </a:spcBef>
              <a:spcAft>
                <a:spcPts val="0"/>
              </a:spcAft>
              <a:buNone/>
            </a:pPr>
            <a:endParaRPr>
              <a:solidFill>
                <a:srgbClr val="091F2F"/>
              </a:solidFill>
              <a:latin typeface="Lora"/>
              <a:ea typeface="Lora"/>
              <a:cs typeface="Lora"/>
              <a:sym typeface="Lor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With Photo">
  <p:cSld name="TITLE_1">
    <p:spTree>
      <p:nvGrpSpPr>
        <p:cNvPr id="1" name="Shape 52"/>
        <p:cNvGrpSpPr/>
        <p:nvPr/>
      </p:nvGrpSpPr>
      <p:grpSpPr>
        <a:xfrm>
          <a:off x="0" y="0"/>
          <a:ext cx="0" cy="0"/>
          <a:chOff x="0" y="0"/>
          <a:chExt cx="0" cy="0"/>
        </a:xfrm>
      </p:grpSpPr>
      <p:pic>
        <p:nvPicPr>
          <p:cNvPr id="53" name="Google Shape;53;p13"/>
          <p:cNvPicPr preferRelativeResize="0"/>
          <p:nvPr/>
        </p:nvPicPr>
        <p:blipFill>
          <a:blip r:embed="rId2">
            <a:alphaModFix/>
          </a:blip>
          <a:stretch>
            <a:fillRect/>
          </a:stretch>
        </p:blipFill>
        <p:spPr>
          <a:xfrm>
            <a:off x="0" y="-3"/>
            <a:ext cx="9144024" cy="5143500"/>
          </a:xfrm>
          <a:prstGeom prst="rect">
            <a:avLst/>
          </a:prstGeom>
          <a:noFill/>
          <a:ln>
            <a:noFill/>
          </a:ln>
        </p:spPr>
      </p:pic>
      <p:sp>
        <p:nvSpPr>
          <p:cNvPr id="54" name="Google Shape;54;p13"/>
          <p:cNvSpPr/>
          <p:nvPr/>
        </p:nvSpPr>
        <p:spPr>
          <a:xfrm>
            <a:off x="0" y="0"/>
            <a:ext cx="9144000" cy="5143500"/>
          </a:xfrm>
          <a:prstGeom prst="rect">
            <a:avLst/>
          </a:prstGeom>
          <a:solidFill>
            <a:srgbClr val="00447B">
              <a:alpha val="5538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5" name="Google Shape;55;p13"/>
          <p:cNvSpPr/>
          <p:nvPr/>
        </p:nvSpPr>
        <p:spPr>
          <a:xfrm>
            <a:off x="0" y="1868381"/>
            <a:ext cx="7932000" cy="1402800"/>
          </a:xfrm>
          <a:prstGeom prst="rect">
            <a:avLst/>
          </a:prstGeom>
          <a:solidFill>
            <a:srgbClr val="091F2F">
              <a:alpha val="5077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6" name="Google Shape;56;p13"/>
          <p:cNvSpPr txBox="1">
            <a:spLocks noGrp="1"/>
          </p:cNvSpPr>
          <p:nvPr>
            <p:ph type="ctrTitle"/>
          </p:nvPr>
        </p:nvSpPr>
        <p:spPr>
          <a:xfrm>
            <a:off x="254539" y="257738"/>
            <a:ext cx="7120500" cy="2520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4200" b="1">
                <a:solidFill>
                  <a:srgbClr val="FFFFFF"/>
                </a:solidFill>
                <a:latin typeface="Montserrat"/>
                <a:ea typeface="Montserrat"/>
                <a:cs typeface="Montserrat"/>
                <a:sym typeface="Montserrat"/>
              </a:defRPr>
            </a:lvl1pPr>
            <a:lvl2pPr lvl="1" algn="l" rtl="0">
              <a:spcBef>
                <a:spcPts val="0"/>
              </a:spcBef>
              <a:spcAft>
                <a:spcPts val="0"/>
              </a:spcAft>
              <a:buNone/>
              <a:defRPr sz="4200" b="1">
                <a:solidFill>
                  <a:srgbClr val="FFFFFF"/>
                </a:solidFill>
                <a:latin typeface="Montserrat"/>
                <a:ea typeface="Montserrat"/>
                <a:cs typeface="Montserrat"/>
                <a:sym typeface="Montserrat"/>
              </a:defRPr>
            </a:lvl2pPr>
            <a:lvl3pPr lvl="2" algn="l" rtl="0">
              <a:spcBef>
                <a:spcPts val="0"/>
              </a:spcBef>
              <a:spcAft>
                <a:spcPts val="0"/>
              </a:spcAft>
              <a:buNone/>
              <a:defRPr sz="4200" b="1">
                <a:solidFill>
                  <a:srgbClr val="FFFFFF"/>
                </a:solidFill>
                <a:latin typeface="Montserrat"/>
                <a:ea typeface="Montserrat"/>
                <a:cs typeface="Montserrat"/>
                <a:sym typeface="Montserrat"/>
              </a:defRPr>
            </a:lvl3pPr>
            <a:lvl4pPr lvl="3" algn="l" rtl="0">
              <a:spcBef>
                <a:spcPts val="0"/>
              </a:spcBef>
              <a:spcAft>
                <a:spcPts val="0"/>
              </a:spcAft>
              <a:buNone/>
              <a:defRPr sz="4200" b="1">
                <a:solidFill>
                  <a:srgbClr val="FFFFFF"/>
                </a:solidFill>
                <a:latin typeface="Montserrat"/>
                <a:ea typeface="Montserrat"/>
                <a:cs typeface="Montserrat"/>
                <a:sym typeface="Montserrat"/>
              </a:defRPr>
            </a:lvl4pPr>
            <a:lvl5pPr lvl="4" algn="l" rtl="0">
              <a:spcBef>
                <a:spcPts val="0"/>
              </a:spcBef>
              <a:spcAft>
                <a:spcPts val="0"/>
              </a:spcAft>
              <a:buNone/>
              <a:defRPr sz="4200" b="1">
                <a:solidFill>
                  <a:srgbClr val="FFFFFF"/>
                </a:solidFill>
                <a:latin typeface="Montserrat"/>
                <a:ea typeface="Montserrat"/>
                <a:cs typeface="Montserrat"/>
                <a:sym typeface="Montserrat"/>
              </a:defRPr>
            </a:lvl5pPr>
            <a:lvl6pPr lvl="5" algn="l" rtl="0">
              <a:spcBef>
                <a:spcPts val="0"/>
              </a:spcBef>
              <a:spcAft>
                <a:spcPts val="0"/>
              </a:spcAft>
              <a:buNone/>
              <a:defRPr sz="4200" b="1">
                <a:solidFill>
                  <a:srgbClr val="FFFFFF"/>
                </a:solidFill>
                <a:latin typeface="Montserrat"/>
                <a:ea typeface="Montserrat"/>
                <a:cs typeface="Montserrat"/>
                <a:sym typeface="Montserrat"/>
              </a:defRPr>
            </a:lvl6pPr>
            <a:lvl7pPr lvl="6" algn="l" rtl="0">
              <a:spcBef>
                <a:spcPts val="0"/>
              </a:spcBef>
              <a:spcAft>
                <a:spcPts val="0"/>
              </a:spcAft>
              <a:buNone/>
              <a:defRPr sz="4200" b="1">
                <a:solidFill>
                  <a:srgbClr val="FFFFFF"/>
                </a:solidFill>
                <a:latin typeface="Montserrat"/>
                <a:ea typeface="Montserrat"/>
                <a:cs typeface="Montserrat"/>
                <a:sym typeface="Montserrat"/>
              </a:defRPr>
            </a:lvl7pPr>
            <a:lvl8pPr lvl="7" algn="l" rtl="0">
              <a:spcBef>
                <a:spcPts val="0"/>
              </a:spcBef>
              <a:spcAft>
                <a:spcPts val="0"/>
              </a:spcAft>
              <a:buNone/>
              <a:defRPr sz="4200" b="1">
                <a:solidFill>
                  <a:srgbClr val="FFFFFF"/>
                </a:solidFill>
                <a:latin typeface="Montserrat"/>
                <a:ea typeface="Montserrat"/>
                <a:cs typeface="Montserrat"/>
                <a:sym typeface="Montserrat"/>
              </a:defRPr>
            </a:lvl8pPr>
            <a:lvl9pPr lvl="8" algn="l" rtl="0">
              <a:spcBef>
                <a:spcPts val="0"/>
              </a:spcBef>
              <a:spcAft>
                <a:spcPts val="0"/>
              </a:spcAft>
              <a:buNone/>
              <a:defRPr sz="4200" b="1">
                <a:solidFill>
                  <a:srgbClr val="FFFFFF"/>
                </a:solidFill>
                <a:latin typeface="Montserrat"/>
                <a:ea typeface="Montserrat"/>
                <a:cs typeface="Montserrat"/>
                <a:sym typeface="Montserrat"/>
              </a:defRPr>
            </a:lvl9pPr>
          </a:lstStyle>
          <a:p>
            <a:endParaRPr/>
          </a:p>
        </p:txBody>
      </p:sp>
      <p:sp>
        <p:nvSpPr>
          <p:cNvPr id="57" name="Google Shape;57;p13"/>
          <p:cNvSpPr txBox="1">
            <a:spLocks noGrp="1"/>
          </p:cNvSpPr>
          <p:nvPr>
            <p:ph type="subTitle" idx="1"/>
          </p:nvPr>
        </p:nvSpPr>
        <p:spPr>
          <a:xfrm>
            <a:off x="254539" y="2592901"/>
            <a:ext cx="7120500" cy="792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b="0" i="1">
                <a:solidFill>
                  <a:srgbClr val="FFFFFF"/>
                </a:solidFill>
                <a:latin typeface="Lora"/>
                <a:ea typeface="Lora"/>
                <a:cs typeface="Lora"/>
                <a:sym typeface="Lora"/>
              </a:defRPr>
            </a:lvl1pPr>
            <a:lvl2pPr lvl="1" algn="l" rtl="0">
              <a:spcBef>
                <a:spcPts val="1600"/>
              </a:spcBef>
              <a:spcAft>
                <a:spcPts val="0"/>
              </a:spcAft>
              <a:buNone/>
              <a:defRPr sz="2000" b="0" i="1">
                <a:solidFill>
                  <a:srgbClr val="FFFFFF"/>
                </a:solidFill>
                <a:latin typeface="Lora"/>
                <a:ea typeface="Lora"/>
                <a:cs typeface="Lora"/>
                <a:sym typeface="Lora"/>
              </a:defRPr>
            </a:lvl2pPr>
            <a:lvl3pPr lvl="2" algn="l" rtl="0">
              <a:spcBef>
                <a:spcPts val="1600"/>
              </a:spcBef>
              <a:spcAft>
                <a:spcPts val="0"/>
              </a:spcAft>
              <a:buNone/>
              <a:defRPr sz="2000" b="0" i="1">
                <a:solidFill>
                  <a:srgbClr val="FFFFFF"/>
                </a:solidFill>
                <a:latin typeface="Lora"/>
                <a:ea typeface="Lora"/>
                <a:cs typeface="Lora"/>
                <a:sym typeface="Lora"/>
              </a:defRPr>
            </a:lvl3pPr>
            <a:lvl4pPr lvl="3" algn="l" rtl="0">
              <a:spcBef>
                <a:spcPts val="1600"/>
              </a:spcBef>
              <a:spcAft>
                <a:spcPts val="0"/>
              </a:spcAft>
              <a:buNone/>
              <a:defRPr sz="2000" b="0" i="1">
                <a:solidFill>
                  <a:srgbClr val="FFFFFF"/>
                </a:solidFill>
                <a:latin typeface="Lora"/>
                <a:ea typeface="Lora"/>
                <a:cs typeface="Lora"/>
                <a:sym typeface="Lora"/>
              </a:defRPr>
            </a:lvl4pPr>
            <a:lvl5pPr lvl="4" algn="l" rtl="0">
              <a:spcBef>
                <a:spcPts val="1600"/>
              </a:spcBef>
              <a:spcAft>
                <a:spcPts val="0"/>
              </a:spcAft>
              <a:buNone/>
              <a:defRPr sz="2000" b="0" i="1">
                <a:solidFill>
                  <a:srgbClr val="FFFFFF"/>
                </a:solidFill>
                <a:latin typeface="Lora"/>
                <a:ea typeface="Lora"/>
                <a:cs typeface="Lora"/>
                <a:sym typeface="Lora"/>
              </a:defRPr>
            </a:lvl5pPr>
            <a:lvl6pPr lvl="5" algn="l" rtl="0">
              <a:spcBef>
                <a:spcPts val="1600"/>
              </a:spcBef>
              <a:spcAft>
                <a:spcPts val="0"/>
              </a:spcAft>
              <a:buNone/>
              <a:defRPr sz="2000" b="0" i="1">
                <a:solidFill>
                  <a:srgbClr val="FFFFFF"/>
                </a:solidFill>
                <a:latin typeface="Lora"/>
                <a:ea typeface="Lora"/>
                <a:cs typeface="Lora"/>
                <a:sym typeface="Lora"/>
              </a:defRPr>
            </a:lvl6pPr>
            <a:lvl7pPr lvl="6" algn="l" rtl="0">
              <a:spcBef>
                <a:spcPts val="1600"/>
              </a:spcBef>
              <a:spcAft>
                <a:spcPts val="0"/>
              </a:spcAft>
              <a:buNone/>
              <a:defRPr sz="2000" b="0" i="1">
                <a:solidFill>
                  <a:srgbClr val="FFFFFF"/>
                </a:solidFill>
                <a:latin typeface="Lora"/>
                <a:ea typeface="Lora"/>
                <a:cs typeface="Lora"/>
                <a:sym typeface="Lora"/>
              </a:defRPr>
            </a:lvl7pPr>
            <a:lvl8pPr lvl="7" algn="l" rtl="0">
              <a:spcBef>
                <a:spcPts val="1600"/>
              </a:spcBef>
              <a:spcAft>
                <a:spcPts val="0"/>
              </a:spcAft>
              <a:buNone/>
              <a:defRPr sz="2000" b="0" i="1">
                <a:solidFill>
                  <a:srgbClr val="FFFFFF"/>
                </a:solidFill>
                <a:latin typeface="Lora"/>
                <a:ea typeface="Lora"/>
                <a:cs typeface="Lora"/>
                <a:sym typeface="Lora"/>
              </a:defRPr>
            </a:lvl8pPr>
            <a:lvl9pPr lvl="8" algn="l" rtl="0">
              <a:spcBef>
                <a:spcPts val="1600"/>
              </a:spcBef>
              <a:spcAft>
                <a:spcPts val="1600"/>
              </a:spcAft>
              <a:buNone/>
              <a:defRPr sz="2000" b="0" i="1">
                <a:solidFill>
                  <a:srgbClr val="FFFFFF"/>
                </a:solidFill>
                <a:latin typeface="Lora"/>
                <a:ea typeface="Lora"/>
                <a:cs typeface="Lora"/>
                <a:sym typeface="Lora"/>
              </a:defRPr>
            </a:lvl9pPr>
          </a:lstStyle>
          <a:p>
            <a:endParaRPr/>
          </a:p>
        </p:txBody>
      </p:sp>
      <p:grpSp>
        <p:nvGrpSpPr>
          <p:cNvPr id="58" name="Google Shape;58;p13"/>
          <p:cNvGrpSpPr/>
          <p:nvPr/>
        </p:nvGrpSpPr>
        <p:grpSpPr>
          <a:xfrm>
            <a:off x="7931600" y="1868376"/>
            <a:ext cx="1212180" cy="1402891"/>
            <a:chOff x="6568475" y="1210300"/>
            <a:chExt cx="481425" cy="557300"/>
          </a:xfrm>
        </p:grpSpPr>
        <p:sp>
          <p:nvSpPr>
            <p:cNvPr id="59" name="Google Shape;59;p13"/>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60" name="Google Shape;60;p13"/>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1" name="Google Shape;61;p13"/>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62" name="Google Shape;62;p13"/>
          <p:cNvSpPr/>
          <p:nvPr/>
        </p:nvSpPr>
        <p:spPr>
          <a:xfrm>
            <a:off x="0" y="4812806"/>
            <a:ext cx="9144000" cy="330600"/>
          </a:xfrm>
          <a:prstGeom prst="rect">
            <a:avLst/>
          </a:pr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3" name="Google Shape;63;p13"/>
          <p:cNvSpPr txBox="1"/>
          <p:nvPr/>
        </p:nvSpPr>
        <p:spPr>
          <a:xfrm>
            <a:off x="289366" y="4812806"/>
            <a:ext cx="2514900" cy="330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solidFill>
                  <a:srgbClr val="FFFFFF"/>
                </a:solidFill>
                <a:latin typeface="Montserrat"/>
                <a:ea typeface="Montserrat"/>
                <a:cs typeface="Montserrat"/>
                <a:sym typeface="Montserrat"/>
              </a:rPr>
              <a:t>Department Head</a:t>
            </a:r>
            <a:endParaRPr sz="1100">
              <a:solidFill>
                <a:srgbClr val="FFFFFF"/>
              </a:solidFill>
              <a:latin typeface="Montserrat"/>
              <a:ea typeface="Montserrat"/>
              <a:cs typeface="Montserrat"/>
              <a:sym typeface="Montserrat"/>
            </a:endParaRPr>
          </a:p>
        </p:txBody>
      </p:sp>
      <p:sp>
        <p:nvSpPr>
          <p:cNvPr id="64" name="Google Shape;64;p13"/>
          <p:cNvSpPr txBox="1"/>
          <p:nvPr/>
        </p:nvSpPr>
        <p:spPr>
          <a:xfrm>
            <a:off x="6412717" y="4812806"/>
            <a:ext cx="2514900" cy="330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None/>
            </a:pPr>
            <a:r>
              <a:rPr lang="en" sz="1100" i="1">
                <a:solidFill>
                  <a:srgbClr val="FFFFFF"/>
                </a:solidFill>
                <a:latin typeface="Lora"/>
                <a:ea typeface="Lora"/>
                <a:cs typeface="Lora"/>
                <a:sym typeface="Lora"/>
              </a:rPr>
              <a:t>Mayor Martin J. Walsh</a:t>
            </a:r>
            <a:endParaRPr sz="1100" i="1">
              <a:solidFill>
                <a:srgbClr val="FFFFFF"/>
              </a:solidFill>
              <a:latin typeface="Lora"/>
              <a:ea typeface="Lora"/>
              <a:cs typeface="Lora"/>
              <a:sym typeface="Lor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escriptive Copy">
  <p:cSld name="TITLE_AND_BODY_3">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67" name="Google Shape;67;p14"/>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2pPr>
            <a:lvl3pPr marL="1371600" lvl="2"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3pPr>
            <a:lvl4pPr marL="1828800" lvl="3"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4pPr>
            <a:lvl5pPr marL="2286000" lvl="4"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5pPr>
            <a:lvl6pPr marL="2743200" lvl="5"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6pPr>
            <a:lvl7pPr marL="3200400" lvl="6"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7pPr>
            <a:lvl8pPr marL="3657600" lvl="7"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8pPr>
            <a:lvl9pPr marL="4114800" lvl="8" indent="-317500" rtl="0">
              <a:lnSpc>
                <a:spcPct val="115000"/>
              </a:lnSpc>
              <a:spcBef>
                <a:spcPts val="1600"/>
              </a:spcBef>
              <a:spcAft>
                <a:spcPts val="160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9pPr>
          </a:lstStyle>
          <a:p>
            <a:endParaRPr/>
          </a:p>
        </p:txBody>
      </p:sp>
      <p:sp>
        <p:nvSpPr>
          <p:cNvPr id="68" name="Google Shape;68;p14"/>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69" name="Google Shape;69;p14"/>
          <p:cNvGrpSpPr/>
          <p:nvPr/>
        </p:nvGrpSpPr>
        <p:grpSpPr>
          <a:xfrm>
            <a:off x="8498970" y="8"/>
            <a:ext cx="645302" cy="746838"/>
            <a:chOff x="6568475" y="1210300"/>
            <a:chExt cx="481425" cy="557300"/>
          </a:xfrm>
        </p:grpSpPr>
        <p:sp>
          <p:nvSpPr>
            <p:cNvPr id="70" name="Google Shape;70;p14"/>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71" name="Google Shape;71;p14"/>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2" name="Google Shape;72;p14"/>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ngle Column Text With Left Image: Circle">
  <p:cSld name="TITLE_AND_BODY_1_2">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75" name="Google Shape;75;p15"/>
          <p:cNvSpPr txBox="1">
            <a:spLocks noGrp="1"/>
          </p:cNvSpPr>
          <p:nvPr>
            <p:ph type="body" idx="1"/>
          </p:nvPr>
        </p:nvSpPr>
        <p:spPr>
          <a:xfrm>
            <a:off x="3528789" y="1323919"/>
            <a:ext cx="49698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76" name="Google Shape;76;p15"/>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77" name="Google Shape;77;p15"/>
          <p:cNvGrpSpPr/>
          <p:nvPr/>
        </p:nvGrpSpPr>
        <p:grpSpPr>
          <a:xfrm>
            <a:off x="8498970" y="8"/>
            <a:ext cx="645302" cy="746838"/>
            <a:chOff x="6568475" y="1210300"/>
            <a:chExt cx="481425" cy="557300"/>
          </a:xfrm>
        </p:grpSpPr>
        <p:sp>
          <p:nvSpPr>
            <p:cNvPr id="78" name="Google Shape;78;p15"/>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79" name="Google Shape;79;p15"/>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0" name="Google Shape;80;p15"/>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ngle Column Text">
  <p:cSld name="TITLE_AND_BODY_4">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83" name="Google Shape;83;p16"/>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84" name="Google Shape;84;p16"/>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85" name="Google Shape;85;p16"/>
          <p:cNvGrpSpPr/>
          <p:nvPr/>
        </p:nvGrpSpPr>
        <p:grpSpPr>
          <a:xfrm>
            <a:off x="8498970" y="8"/>
            <a:ext cx="645302" cy="746838"/>
            <a:chOff x="6568475" y="1210300"/>
            <a:chExt cx="481425" cy="557300"/>
          </a:xfrm>
        </p:grpSpPr>
        <p:sp>
          <p:nvSpPr>
            <p:cNvPr id="86" name="Google Shape;86;p16"/>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87" name="Google Shape;87;p16"/>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8" name="Google Shape;88;p16"/>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 Text">
  <p:cSld name="TITLE_AND_TWO_COLUMNS_1">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91" name="Google Shape;91;p17"/>
          <p:cNvSpPr txBox="1">
            <a:spLocks noGrp="1"/>
          </p:cNvSpPr>
          <p:nvPr>
            <p:ph type="body" idx="1"/>
          </p:nvPr>
        </p:nvSpPr>
        <p:spPr>
          <a:xfrm>
            <a:off x="222712"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92" name="Google Shape;92;p17"/>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93" name="Google Shape;93;p17"/>
          <p:cNvGrpSpPr/>
          <p:nvPr/>
        </p:nvGrpSpPr>
        <p:grpSpPr>
          <a:xfrm>
            <a:off x="8498970" y="8"/>
            <a:ext cx="645302" cy="746838"/>
            <a:chOff x="6568475" y="1210300"/>
            <a:chExt cx="481425" cy="557300"/>
          </a:xfrm>
        </p:grpSpPr>
        <p:sp>
          <p:nvSpPr>
            <p:cNvPr id="94" name="Google Shape;94;p17"/>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95" name="Google Shape;95;p17"/>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6" name="Google Shape;96;p17"/>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97" name="Google Shape;97;p17"/>
          <p:cNvSpPr txBox="1">
            <a:spLocks noGrp="1"/>
          </p:cNvSpPr>
          <p:nvPr>
            <p:ph type="body" idx="3"/>
          </p:nvPr>
        </p:nvSpPr>
        <p:spPr>
          <a:xfrm>
            <a:off x="4523257"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bout Us 1">
  <p:cSld name="About Us 1">
    <p:spTree>
      <p:nvGrpSpPr>
        <p:cNvPr id="1" name="Shape 98"/>
        <p:cNvGrpSpPr/>
        <p:nvPr/>
      </p:nvGrpSpPr>
      <p:grpSpPr>
        <a:xfrm>
          <a:off x="0" y="0"/>
          <a:ext cx="0" cy="0"/>
          <a:chOff x="0" y="0"/>
          <a:chExt cx="0" cy="0"/>
        </a:xfrm>
      </p:grpSpPr>
      <p:sp>
        <p:nvSpPr>
          <p:cNvPr id="99" name="Google Shape;99;p18"/>
          <p:cNvSpPr>
            <a:spLocks noGrp="1"/>
          </p:cNvSpPr>
          <p:nvPr>
            <p:ph type="pic" idx="2"/>
          </p:nvPr>
        </p:nvSpPr>
        <p:spPr>
          <a:xfrm>
            <a:off x="1706879" y="1444625"/>
            <a:ext cx="1300200" cy="1300200"/>
          </a:xfrm>
          <a:prstGeom prst="ellipse">
            <a:avLst/>
          </a:prstGeom>
          <a:solidFill>
            <a:srgbClr val="F2F2F2"/>
          </a:solidFill>
          <a:ln>
            <a:noFill/>
          </a:ln>
        </p:spPr>
        <p:txBody>
          <a:bodyPr spcFirstLastPara="1" wrap="square" lIns="91425" tIns="91425" rIns="91425" bIns="91425" anchor="t" anchorCtr="0">
            <a:noAutofit/>
          </a:bodyPr>
          <a:lstStyle>
            <a:lvl1pPr marR="0" lvl="0" algn="l" rtl="0">
              <a:lnSpc>
                <a:spcPct val="90000"/>
              </a:lnSpc>
              <a:spcBef>
                <a:spcPts val="800"/>
              </a:spcBef>
              <a:spcAft>
                <a:spcPts val="0"/>
              </a:spcAft>
              <a:buClr>
                <a:schemeClr val="dk1"/>
              </a:buClr>
              <a:buSzPts val="500"/>
              <a:buFont typeface="Arial"/>
              <a:buNone/>
              <a:defRPr sz="900" b="0" i="0" u="none" strike="noStrike" cap="none">
                <a:solidFill>
                  <a:schemeClr val="dk1"/>
                </a:solidFill>
                <a:latin typeface="Montserrat"/>
                <a:ea typeface="Montserrat"/>
                <a:cs typeface="Montserrat"/>
                <a:sym typeface="Montserrat"/>
              </a:defRPr>
            </a:lvl1pPr>
            <a:lvl2pPr marR="0" lvl="1" algn="l" rtl="0">
              <a:lnSpc>
                <a:spcPct val="90000"/>
              </a:lnSpc>
              <a:spcBef>
                <a:spcPts val="400"/>
              </a:spcBef>
              <a:spcAft>
                <a:spcPts val="0"/>
              </a:spcAft>
              <a:buClr>
                <a:schemeClr val="dk1"/>
              </a:buClr>
              <a:buSzPts val="500"/>
              <a:buFont typeface="Arial"/>
              <a:buNone/>
              <a:defRPr sz="1500" b="0" i="0" u="none" strike="noStrike" cap="none">
                <a:solidFill>
                  <a:schemeClr val="dk1"/>
                </a:solidFill>
                <a:latin typeface="Montserrat"/>
                <a:ea typeface="Montserrat"/>
                <a:cs typeface="Montserrat"/>
                <a:sym typeface="Montserrat"/>
              </a:defRPr>
            </a:lvl2pPr>
            <a:lvl3pPr marR="0" lvl="2" algn="l" rtl="0">
              <a:lnSpc>
                <a:spcPct val="90000"/>
              </a:lnSpc>
              <a:spcBef>
                <a:spcPts val="400"/>
              </a:spcBef>
              <a:spcAft>
                <a:spcPts val="0"/>
              </a:spcAft>
              <a:buClr>
                <a:schemeClr val="dk1"/>
              </a:buClr>
              <a:buSzPts val="500"/>
              <a:buFont typeface="Arial"/>
              <a:buNone/>
              <a:defRPr sz="1400" b="0" i="0" u="none" strike="noStrike" cap="none">
                <a:solidFill>
                  <a:schemeClr val="dk1"/>
                </a:solidFill>
                <a:latin typeface="Montserrat"/>
                <a:ea typeface="Montserrat"/>
                <a:cs typeface="Montserrat"/>
                <a:sym typeface="Montserrat"/>
              </a:defRPr>
            </a:lvl3pPr>
            <a:lvl4pPr marR="0" lvl="3" algn="l" rtl="0">
              <a:lnSpc>
                <a:spcPct val="90000"/>
              </a:lnSpc>
              <a:spcBef>
                <a:spcPts val="400"/>
              </a:spcBef>
              <a:spcAft>
                <a:spcPts val="0"/>
              </a:spcAft>
              <a:buClr>
                <a:schemeClr val="dk1"/>
              </a:buClr>
              <a:buSzPts val="500"/>
              <a:buFont typeface="Arial"/>
              <a:buNone/>
              <a:defRPr sz="1200" b="0" i="0" u="none" strike="noStrike" cap="none">
                <a:solidFill>
                  <a:schemeClr val="dk1"/>
                </a:solidFill>
                <a:latin typeface="Montserrat"/>
                <a:ea typeface="Montserrat"/>
                <a:cs typeface="Montserrat"/>
                <a:sym typeface="Montserrat"/>
              </a:defRPr>
            </a:lvl4pPr>
            <a:lvl5pPr marR="0" lvl="4" algn="l" rtl="0">
              <a:lnSpc>
                <a:spcPct val="90000"/>
              </a:lnSpc>
              <a:spcBef>
                <a:spcPts val="400"/>
              </a:spcBef>
              <a:spcAft>
                <a:spcPts val="0"/>
              </a:spcAft>
              <a:buClr>
                <a:schemeClr val="dk1"/>
              </a:buClr>
              <a:buSzPts val="500"/>
              <a:buFont typeface="Arial"/>
              <a:buNone/>
              <a:defRPr sz="1200" b="0" i="0" u="none" strike="noStrike" cap="none">
                <a:solidFill>
                  <a:schemeClr val="dk1"/>
                </a:solidFill>
                <a:latin typeface="Montserrat"/>
                <a:ea typeface="Montserrat"/>
                <a:cs typeface="Montserrat"/>
                <a:sym typeface="Montserrat"/>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p:cSld name="BLANK_1">
    <p:bg>
      <p:bgPr>
        <a:noFill/>
        <a:effectLst/>
      </p:bgPr>
    </p:bg>
    <p:spTree>
      <p:nvGrpSpPr>
        <p:cNvPr id="1" name="Shape 100"/>
        <p:cNvGrpSpPr/>
        <p:nvPr/>
      </p:nvGrpSpPr>
      <p:grpSpPr>
        <a:xfrm>
          <a:off x="0" y="0"/>
          <a:ext cx="0" cy="0"/>
          <a:chOff x="0" y="0"/>
          <a:chExt cx="0" cy="0"/>
        </a:xfrm>
      </p:grpSpPr>
      <p:sp>
        <p:nvSpPr>
          <p:cNvPr id="101" name="Google Shape;101;p19"/>
          <p:cNvSpPr/>
          <p:nvPr/>
        </p:nvSpPr>
        <p:spPr>
          <a:xfrm>
            <a:off x="0" y="0"/>
            <a:ext cx="9144000" cy="5143500"/>
          </a:xfrm>
          <a:prstGeom prst="rect">
            <a:avLst/>
          </a:prstGeom>
          <a:solidFill>
            <a:srgbClr val="00447B"/>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102" name="Google Shape;102;p19"/>
          <p:cNvGrpSpPr/>
          <p:nvPr/>
        </p:nvGrpSpPr>
        <p:grpSpPr>
          <a:xfrm>
            <a:off x="8498970" y="8"/>
            <a:ext cx="645302" cy="746838"/>
            <a:chOff x="6568475" y="1210300"/>
            <a:chExt cx="481425" cy="557300"/>
          </a:xfrm>
        </p:grpSpPr>
        <p:sp>
          <p:nvSpPr>
            <p:cNvPr id="103" name="Google Shape;103;p19"/>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4" name="Google Shape;104;p19"/>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5" name="Google Shape;105;p19"/>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 Blue">
  <p:cSld name="SECTION_HEADER_2">
    <p:bg>
      <p:bgPr>
        <a:solidFill>
          <a:schemeClr val="accent1"/>
        </a:solid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3888" y="1282305"/>
            <a:ext cx="7886700" cy="2139600"/>
          </a:xfrm>
          <a:prstGeom prst="rect">
            <a:avLst/>
          </a:prstGeom>
          <a:noFill/>
          <a:ln>
            <a:noFill/>
          </a:ln>
        </p:spPr>
        <p:txBody>
          <a:bodyPr spcFirstLastPara="1" wrap="square" lIns="51425" tIns="25700" rIns="51425" bIns="25700" anchor="b" anchorCtr="0">
            <a:noAutofit/>
          </a:bodyPr>
          <a:lstStyle>
            <a:lvl1pPr lvl="0" algn="l" rtl="0">
              <a:lnSpc>
                <a:spcPct val="90000"/>
              </a:lnSpc>
              <a:spcBef>
                <a:spcPts val="0"/>
              </a:spcBef>
              <a:spcAft>
                <a:spcPts val="0"/>
              </a:spcAft>
              <a:buSzPts val="2200"/>
              <a:buNone/>
              <a:defRPr sz="4500">
                <a:solidFill>
                  <a:schemeClr val="l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108" name="Google Shape;108;p20"/>
          <p:cNvSpPr txBox="1">
            <a:spLocks noGrp="1"/>
          </p:cNvSpPr>
          <p:nvPr>
            <p:ph type="body" idx="1"/>
          </p:nvPr>
        </p:nvSpPr>
        <p:spPr>
          <a:xfrm>
            <a:off x="623888" y="3442099"/>
            <a:ext cx="7886700" cy="1125300"/>
          </a:xfrm>
          <a:prstGeom prst="rect">
            <a:avLst/>
          </a:prstGeom>
          <a:noFill/>
          <a:ln>
            <a:noFill/>
          </a:ln>
        </p:spPr>
        <p:txBody>
          <a:bodyPr spcFirstLastPara="1" wrap="square" lIns="51425" tIns="25700" rIns="51425" bIns="25700" anchor="t" anchorCtr="0">
            <a:noAutofit/>
          </a:bodyPr>
          <a:lstStyle>
            <a:lvl1pPr marL="457200" lvl="0" indent="-228600" algn="l" rtl="0">
              <a:lnSpc>
                <a:spcPct val="90000"/>
              </a:lnSpc>
              <a:spcBef>
                <a:spcPts val="600"/>
              </a:spcBef>
              <a:spcAft>
                <a:spcPts val="0"/>
              </a:spcAft>
              <a:buSzPts val="1600"/>
              <a:buNone/>
              <a:defRPr sz="1800">
                <a:solidFill>
                  <a:schemeClr val="lt1"/>
                </a:solidFill>
              </a:defRPr>
            </a:lvl1pPr>
            <a:lvl2pPr marL="914400" lvl="1" indent="-228600" algn="l" rtl="0">
              <a:lnSpc>
                <a:spcPct val="90000"/>
              </a:lnSpc>
              <a:spcBef>
                <a:spcPts val="300"/>
              </a:spcBef>
              <a:spcAft>
                <a:spcPts val="0"/>
              </a:spcAft>
              <a:buSzPts val="1400"/>
              <a:buNone/>
              <a:defRPr sz="1500">
                <a:solidFill>
                  <a:srgbClr val="888888"/>
                </a:solidFill>
              </a:defRPr>
            </a:lvl2pPr>
            <a:lvl3pPr marL="1371600" lvl="2" indent="-228600" algn="l" rtl="0">
              <a:lnSpc>
                <a:spcPct val="90000"/>
              </a:lnSpc>
              <a:spcBef>
                <a:spcPts val="300"/>
              </a:spcBef>
              <a:spcAft>
                <a:spcPts val="0"/>
              </a:spcAft>
              <a:buSzPts val="1100"/>
              <a:buNone/>
              <a:defRPr sz="1400">
                <a:solidFill>
                  <a:srgbClr val="888888"/>
                </a:solidFill>
              </a:defRPr>
            </a:lvl3pPr>
            <a:lvl4pPr marL="1828800" lvl="3" indent="-228600" algn="l" rtl="0">
              <a:lnSpc>
                <a:spcPct val="90000"/>
              </a:lnSpc>
              <a:spcBef>
                <a:spcPts val="300"/>
              </a:spcBef>
              <a:spcAft>
                <a:spcPts val="0"/>
              </a:spcAft>
              <a:buSzPts val="1100"/>
              <a:buNone/>
              <a:defRPr sz="1200">
                <a:solidFill>
                  <a:srgbClr val="888888"/>
                </a:solidFill>
              </a:defRPr>
            </a:lvl4pPr>
            <a:lvl5pPr marL="2286000" lvl="4" indent="-228600" algn="l" rtl="0">
              <a:lnSpc>
                <a:spcPct val="90000"/>
              </a:lnSpc>
              <a:spcBef>
                <a:spcPts val="300"/>
              </a:spcBef>
              <a:spcAft>
                <a:spcPts val="0"/>
              </a:spcAft>
              <a:buSzPts val="1100"/>
              <a:buNone/>
              <a:defRPr sz="1200">
                <a:solidFill>
                  <a:srgbClr val="888888"/>
                </a:solidFill>
              </a:defRPr>
            </a:lvl5pPr>
            <a:lvl6pPr marL="2743200" lvl="5" indent="-228600" algn="l" rtl="0">
              <a:lnSpc>
                <a:spcPct val="90000"/>
              </a:lnSpc>
              <a:spcBef>
                <a:spcPts val="300"/>
              </a:spcBef>
              <a:spcAft>
                <a:spcPts val="0"/>
              </a:spcAft>
              <a:buSzPts val="1100"/>
              <a:buNone/>
              <a:defRPr sz="1200">
                <a:solidFill>
                  <a:srgbClr val="888888"/>
                </a:solidFill>
              </a:defRPr>
            </a:lvl6pPr>
            <a:lvl7pPr marL="3200400" lvl="6" indent="-228600" algn="l" rtl="0">
              <a:lnSpc>
                <a:spcPct val="90000"/>
              </a:lnSpc>
              <a:spcBef>
                <a:spcPts val="300"/>
              </a:spcBef>
              <a:spcAft>
                <a:spcPts val="0"/>
              </a:spcAft>
              <a:buSzPts val="1100"/>
              <a:buNone/>
              <a:defRPr sz="1200">
                <a:solidFill>
                  <a:srgbClr val="888888"/>
                </a:solidFill>
              </a:defRPr>
            </a:lvl7pPr>
            <a:lvl8pPr marL="3657600" lvl="7" indent="-228600" algn="l" rtl="0">
              <a:lnSpc>
                <a:spcPct val="90000"/>
              </a:lnSpc>
              <a:spcBef>
                <a:spcPts val="300"/>
              </a:spcBef>
              <a:spcAft>
                <a:spcPts val="0"/>
              </a:spcAft>
              <a:buSzPts val="1100"/>
              <a:buNone/>
              <a:defRPr sz="1200">
                <a:solidFill>
                  <a:srgbClr val="888888"/>
                </a:solidFill>
              </a:defRPr>
            </a:lvl8pPr>
            <a:lvl9pPr marL="4114800" lvl="8" indent="-228600" algn="l" rtl="0">
              <a:lnSpc>
                <a:spcPct val="90000"/>
              </a:lnSpc>
              <a:spcBef>
                <a:spcPts val="300"/>
              </a:spcBef>
              <a:spcAft>
                <a:spcPts val="0"/>
              </a:spcAft>
              <a:buSzPts val="1100"/>
              <a:buNone/>
              <a:defRPr sz="1200">
                <a:solidFill>
                  <a:srgbClr val="888888"/>
                </a:solidFill>
              </a:defRPr>
            </a:lvl9pPr>
          </a:lstStyle>
          <a:p>
            <a:endParaRPr/>
          </a:p>
        </p:txBody>
      </p:sp>
      <p:sp>
        <p:nvSpPr>
          <p:cNvPr id="109" name="Google Shape;109;p20"/>
          <p:cNvSpPr/>
          <p:nvPr/>
        </p:nvSpPr>
        <p:spPr>
          <a:xfrm>
            <a:off x="0" y="5030314"/>
            <a:ext cx="9144000" cy="121200"/>
          </a:xfrm>
          <a:prstGeom prst="rect">
            <a:avLst/>
          </a:prstGeom>
          <a:gradFill>
            <a:gsLst>
              <a:gs pos="0">
                <a:schemeClr val="accent1"/>
              </a:gs>
              <a:gs pos="100000">
                <a:schemeClr val="accent2"/>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20"/>
          <p:cNvSpPr/>
          <p:nvPr/>
        </p:nvSpPr>
        <p:spPr>
          <a:xfrm>
            <a:off x="0" y="4654076"/>
            <a:ext cx="9144000" cy="376200"/>
          </a:xfrm>
          <a:prstGeom prst="rect">
            <a:avLst/>
          </a:prstGeom>
          <a:solidFill>
            <a:srgbClr val="2A5D8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 name="Google Shape;111;p20"/>
          <p:cNvSpPr txBox="1">
            <a:spLocks noGrp="1"/>
          </p:cNvSpPr>
          <p:nvPr>
            <p:ph type="dt" idx="10"/>
          </p:nvPr>
        </p:nvSpPr>
        <p:spPr>
          <a:xfrm>
            <a:off x="239510" y="4708426"/>
            <a:ext cx="2057400" cy="273900"/>
          </a:xfrm>
          <a:prstGeom prst="rect">
            <a:avLst/>
          </a:prstGeom>
          <a:noFill/>
          <a:ln>
            <a:noFill/>
          </a:ln>
        </p:spPr>
        <p:txBody>
          <a:bodyPr spcFirstLastPara="1" wrap="square" lIns="51425" tIns="25700" rIns="51425" bIns="25700" anchor="ctr" anchorCtr="0">
            <a:noAutofit/>
          </a:bodyPr>
          <a:lstStyle>
            <a:lvl1pPr lvl="0" algn="l" rtl="0">
              <a:lnSpc>
                <a:spcPct val="100000"/>
              </a:lnSpc>
              <a:spcBef>
                <a:spcPts val="0"/>
              </a:spcBef>
              <a:spcAft>
                <a:spcPts val="0"/>
              </a:spcAft>
              <a:buSzPts val="800"/>
              <a:buNone/>
              <a:defRPr>
                <a:solidFill>
                  <a:schemeClr val="l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112" name="Google Shape;112;p20"/>
          <p:cNvSpPr txBox="1">
            <a:spLocks noGrp="1"/>
          </p:cNvSpPr>
          <p:nvPr>
            <p:ph type="ftr" idx="11"/>
          </p:nvPr>
        </p:nvSpPr>
        <p:spPr>
          <a:xfrm>
            <a:off x="3028950" y="4708426"/>
            <a:ext cx="3086100" cy="273900"/>
          </a:xfrm>
          <a:prstGeom prst="rect">
            <a:avLst/>
          </a:prstGeom>
          <a:noFill/>
          <a:ln>
            <a:noFill/>
          </a:ln>
        </p:spPr>
        <p:txBody>
          <a:bodyPr spcFirstLastPara="1" wrap="square" lIns="51425" tIns="25700" rIns="51425" bIns="25700" anchor="ctr" anchorCtr="0">
            <a:noAutofit/>
          </a:bodyPr>
          <a:lstStyle>
            <a:lvl1pPr lvl="0" algn="ctr" rtl="0">
              <a:lnSpc>
                <a:spcPct val="100000"/>
              </a:lnSpc>
              <a:spcBef>
                <a:spcPts val="0"/>
              </a:spcBef>
              <a:spcAft>
                <a:spcPts val="0"/>
              </a:spcAft>
              <a:buSzPts val="800"/>
              <a:buNone/>
              <a:defRPr>
                <a:solidFill>
                  <a:schemeClr val="l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113" name="Google Shape;113;p20"/>
          <p:cNvSpPr txBox="1">
            <a:spLocks noGrp="1"/>
          </p:cNvSpPr>
          <p:nvPr>
            <p:ph type="sldNum" idx="12"/>
          </p:nvPr>
        </p:nvSpPr>
        <p:spPr>
          <a:xfrm>
            <a:off x="6847090" y="4708426"/>
            <a:ext cx="2057400" cy="2739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sic page">
  <p:cSld name="CUSTOM_4">
    <p:spTree>
      <p:nvGrpSpPr>
        <p:cNvPr id="1" name="Shape 114"/>
        <p:cNvGrpSpPr/>
        <p:nvPr/>
      </p:nvGrpSpPr>
      <p:grpSpPr>
        <a:xfrm>
          <a:off x="0" y="0"/>
          <a:ext cx="0" cy="0"/>
          <a:chOff x="0" y="0"/>
          <a:chExt cx="0" cy="0"/>
        </a:xfrm>
      </p:grpSpPr>
      <p:cxnSp>
        <p:nvCxnSpPr>
          <p:cNvPr id="115" name="Google Shape;115;p21"/>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116" name="Google Shape;116;p21"/>
          <p:cNvSpPr txBox="1">
            <a:spLocks noGrp="1"/>
          </p:cNvSpPr>
          <p:nvPr>
            <p:ph type="title"/>
          </p:nvPr>
        </p:nvSpPr>
        <p:spPr>
          <a:xfrm>
            <a:off x="304451" y="157226"/>
            <a:ext cx="3641100" cy="438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7" name="Google Shape;117;p21"/>
          <p:cNvSpPr txBox="1">
            <a:spLocks noGrp="1"/>
          </p:cNvSpPr>
          <p:nvPr>
            <p:ph type="title" idx="2"/>
          </p:nvPr>
        </p:nvSpPr>
        <p:spPr>
          <a:xfrm>
            <a:off x="311700" y="798307"/>
            <a:ext cx="4380300" cy="181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118" name="Google Shape;118;p21"/>
          <p:cNvSpPr txBox="1">
            <a:spLocks noGrp="1"/>
          </p:cNvSpPr>
          <p:nvPr>
            <p:ph type="title" idx="3"/>
          </p:nvPr>
        </p:nvSpPr>
        <p:spPr>
          <a:xfrm>
            <a:off x="343994" y="1770473"/>
            <a:ext cx="39255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i="1">
                <a:solidFill>
                  <a:srgbClr val="091F2F"/>
                </a:solidFill>
                <a:latin typeface="Lora"/>
                <a:ea typeface="Lora"/>
                <a:cs typeface="Lora"/>
                <a:sym typeface="Lora"/>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ngle Column Text 1">
  <p:cSld name="TITLE_AND_BODY_5">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121" name="Google Shape;121;p22"/>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122" name="Google Shape;122;p22"/>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123" name="Google Shape;123;p22"/>
          <p:cNvGrpSpPr/>
          <p:nvPr/>
        </p:nvGrpSpPr>
        <p:grpSpPr>
          <a:xfrm>
            <a:off x="8498970" y="8"/>
            <a:ext cx="645302" cy="746838"/>
            <a:chOff x="6568475" y="1210300"/>
            <a:chExt cx="481425" cy="557300"/>
          </a:xfrm>
        </p:grpSpPr>
        <p:sp>
          <p:nvSpPr>
            <p:cNvPr id="124" name="Google Shape;124;p22"/>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25" name="Google Shape;125;p22"/>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6" name="Google Shape;126;p22"/>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_AND_TWO_COLUMNS_1_1">
  <p:cSld name="TITLE_AND_TWO_COLUMNS_1_1">
    <p:spTree>
      <p:nvGrpSpPr>
        <p:cNvPr id="1" name="Shape 127"/>
        <p:cNvGrpSpPr/>
        <p:nvPr/>
      </p:nvGrpSpPr>
      <p:grpSpPr>
        <a:xfrm>
          <a:off x="0" y="0"/>
          <a:ext cx="0" cy="0"/>
          <a:chOff x="0" y="0"/>
          <a:chExt cx="0" cy="0"/>
        </a:xfrm>
      </p:grpSpPr>
      <p:sp>
        <p:nvSpPr>
          <p:cNvPr id="128" name="Google Shape;128;p2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23"/>
          <p:cNvGrpSpPr/>
          <p:nvPr/>
        </p:nvGrpSpPr>
        <p:grpSpPr>
          <a:xfrm>
            <a:off x="830392" y="1191256"/>
            <a:ext cx="745763" cy="45826"/>
            <a:chOff x="4580561" y="2589004"/>
            <a:chExt cx="1064464" cy="25200"/>
          </a:xfrm>
        </p:grpSpPr>
        <p:sp>
          <p:nvSpPr>
            <p:cNvPr id="130" name="Google Shape;130;p2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23"/>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33" name="Google Shape;133;p23"/>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4" name="Google Shape;134;p23"/>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5" name="Google Shape;135;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ingle Column Text 2">
  <p:cSld name="TITLE_AND_BODY_6">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138" name="Google Shape;138;p24"/>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139" name="Google Shape;139;p24"/>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140" name="Google Shape;140;p24"/>
          <p:cNvGrpSpPr/>
          <p:nvPr/>
        </p:nvGrpSpPr>
        <p:grpSpPr>
          <a:xfrm>
            <a:off x="8498970" y="8"/>
            <a:ext cx="645302" cy="746838"/>
            <a:chOff x="6568475" y="1210300"/>
            <a:chExt cx="481425" cy="557300"/>
          </a:xfrm>
        </p:grpSpPr>
        <p:sp>
          <p:nvSpPr>
            <p:cNvPr id="141" name="Google Shape;141;p24"/>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42" name="Google Shape;142;p24"/>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3" name="Google Shape;143;p24"/>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4"/>
        <p:cNvGrpSpPr/>
        <p:nvPr/>
      </p:nvGrpSpPr>
      <p:grpSpPr>
        <a:xfrm>
          <a:off x="0" y="0"/>
          <a:ext cx="0" cy="0"/>
          <a:chOff x="0" y="0"/>
          <a:chExt cx="0" cy="0"/>
        </a:xfrm>
      </p:grpSpPr>
      <p:sp>
        <p:nvSpPr>
          <p:cNvPr id="145" name="Google Shape;145;p25"/>
          <p:cNvSpPr/>
          <p:nvPr/>
        </p:nvSpPr>
        <p:spPr>
          <a:xfrm>
            <a:off x="6923785" y="223481"/>
            <a:ext cx="2113200" cy="489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6" name="Google Shape;146;p25"/>
          <p:cNvSpPr txBox="1">
            <a:spLocks noGrp="1"/>
          </p:cNvSpPr>
          <p:nvPr>
            <p:ph type="sldNum" idx="12"/>
          </p:nvPr>
        </p:nvSpPr>
        <p:spPr>
          <a:xfrm>
            <a:off x="8247017" y="4874244"/>
            <a:ext cx="395100" cy="294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00" b="0" i="0" u="none" strike="noStrike" cap="none">
                <a:solidFill>
                  <a:schemeClr val="accent3"/>
                </a:solidFill>
                <a:latin typeface="Calibri"/>
                <a:ea typeface="Calibri"/>
                <a:cs typeface="Calibri"/>
                <a:sym typeface="Calibri"/>
              </a:defRPr>
            </a:lvl1pPr>
            <a:lvl2pPr marL="0" lvl="1" indent="0" algn="r" rtl="0">
              <a:spcBef>
                <a:spcPts val="0"/>
              </a:spcBef>
              <a:buNone/>
              <a:defRPr sz="1000" b="0" i="0" u="none" strike="noStrike" cap="none">
                <a:solidFill>
                  <a:schemeClr val="accent3"/>
                </a:solidFill>
                <a:latin typeface="Calibri"/>
                <a:ea typeface="Calibri"/>
                <a:cs typeface="Calibri"/>
                <a:sym typeface="Calibri"/>
              </a:defRPr>
            </a:lvl2pPr>
            <a:lvl3pPr marL="0" lvl="2" indent="0" algn="r" rtl="0">
              <a:spcBef>
                <a:spcPts val="0"/>
              </a:spcBef>
              <a:buNone/>
              <a:defRPr sz="1000" b="0" i="0" u="none" strike="noStrike" cap="none">
                <a:solidFill>
                  <a:schemeClr val="accent3"/>
                </a:solidFill>
                <a:latin typeface="Calibri"/>
                <a:ea typeface="Calibri"/>
                <a:cs typeface="Calibri"/>
                <a:sym typeface="Calibri"/>
              </a:defRPr>
            </a:lvl3pPr>
            <a:lvl4pPr marL="0" lvl="3" indent="0" algn="r" rtl="0">
              <a:spcBef>
                <a:spcPts val="0"/>
              </a:spcBef>
              <a:buNone/>
              <a:defRPr sz="1000" b="0" i="0" u="none" strike="noStrike" cap="none">
                <a:solidFill>
                  <a:schemeClr val="accent3"/>
                </a:solidFill>
                <a:latin typeface="Calibri"/>
                <a:ea typeface="Calibri"/>
                <a:cs typeface="Calibri"/>
                <a:sym typeface="Calibri"/>
              </a:defRPr>
            </a:lvl4pPr>
            <a:lvl5pPr marL="0" lvl="4" indent="0" algn="r" rtl="0">
              <a:spcBef>
                <a:spcPts val="0"/>
              </a:spcBef>
              <a:buNone/>
              <a:defRPr sz="1000" b="0" i="0" u="none" strike="noStrike" cap="none">
                <a:solidFill>
                  <a:schemeClr val="accent3"/>
                </a:solidFill>
                <a:latin typeface="Calibri"/>
                <a:ea typeface="Calibri"/>
                <a:cs typeface="Calibri"/>
                <a:sym typeface="Calibri"/>
              </a:defRPr>
            </a:lvl5pPr>
            <a:lvl6pPr marL="0" lvl="5" indent="0" algn="r" rtl="0">
              <a:spcBef>
                <a:spcPts val="0"/>
              </a:spcBef>
              <a:buNone/>
              <a:defRPr sz="1000" b="0" i="0" u="none" strike="noStrike" cap="none">
                <a:solidFill>
                  <a:schemeClr val="accent3"/>
                </a:solidFill>
                <a:latin typeface="Calibri"/>
                <a:ea typeface="Calibri"/>
                <a:cs typeface="Calibri"/>
                <a:sym typeface="Calibri"/>
              </a:defRPr>
            </a:lvl6pPr>
            <a:lvl7pPr marL="0" lvl="6" indent="0" algn="r" rtl="0">
              <a:spcBef>
                <a:spcPts val="0"/>
              </a:spcBef>
              <a:buNone/>
              <a:defRPr sz="1000" b="0" i="0" u="none" strike="noStrike" cap="none">
                <a:solidFill>
                  <a:schemeClr val="accent3"/>
                </a:solidFill>
                <a:latin typeface="Calibri"/>
                <a:ea typeface="Calibri"/>
                <a:cs typeface="Calibri"/>
                <a:sym typeface="Calibri"/>
              </a:defRPr>
            </a:lvl7pPr>
            <a:lvl8pPr marL="0" lvl="7" indent="0" algn="r" rtl="0">
              <a:spcBef>
                <a:spcPts val="0"/>
              </a:spcBef>
              <a:buNone/>
              <a:defRPr sz="1000" b="0" i="0" u="none" strike="noStrike" cap="none">
                <a:solidFill>
                  <a:schemeClr val="accent3"/>
                </a:solidFill>
                <a:latin typeface="Calibri"/>
                <a:ea typeface="Calibri"/>
                <a:cs typeface="Calibri"/>
                <a:sym typeface="Calibri"/>
              </a:defRPr>
            </a:lvl8pPr>
            <a:lvl9pPr marL="0" lvl="8" indent="0" algn="r" rtl="0">
              <a:spcBef>
                <a:spcPts val="0"/>
              </a:spcBef>
              <a:buNone/>
              <a:defRPr sz="10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47" name="Google Shape;147;p25"/>
          <p:cNvSpPr txBox="1">
            <a:spLocks noGrp="1"/>
          </p:cNvSpPr>
          <p:nvPr>
            <p:ph type="title"/>
          </p:nvPr>
        </p:nvSpPr>
        <p:spPr>
          <a:xfrm>
            <a:off x="501326" y="273845"/>
            <a:ext cx="6344400" cy="489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5"/>
          <p:cNvSpPr txBox="1">
            <a:spLocks noGrp="1"/>
          </p:cNvSpPr>
          <p:nvPr>
            <p:ph type="body" idx="1"/>
          </p:nvPr>
        </p:nvSpPr>
        <p:spPr>
          <a:xfrm>
            <a:off x="501325" y="989815"/>
            <a:ext cx="8284500" cy="3642900"/>
          </a:xfrm>
          <a:prstGeom prst="rect">
            <a:avLst/>
          </a:prstGeom>
          <a:noFill/>
          <a:ln>
            <a:noFill/>
          </a:ln>
        </p:spPr>
        <p:txBody>
          <a:bodyPr spcFirstLastPara="1" wrap="square" lIns="91425" tIns="45700" rIns="91425" bIns="45700" anchor="t" anchorCtr="0">
            <a:noAutofit/>
          </a:bodyPr>
          <a:lstStyle>
            <a:lvl1pPr marL="457200" lvl="0" indent="-342900" algn="l" rtl="0">
              <a:lnSpc>
                <a:spcPct val="144444"/>
              </a:lnSpc>
              <a:spcBef>
                <a:spcPts val="1000"/>
              </a:spcBef>
              <a:spcAft>
                <a:spcPts val="0"/>
              </a:spcAft>
              <a:buSzPts val="1800"/>
              <a:buChar char="●"/>
              <a:defRPr/>
            </a:lvl1pPr>
            <a:lvl2pPr marL="914400" lvl="1" indent="-342900" algn="l" rtl="0">
              <a:lnSpc>
                <a:spcPct val="100000"/>
              </a:lnSpc>
              <a:spcBef>
                <a:spcPts val="1600"/>
              </a:spcBef>
              <a:spcAft>
                <a:spcPts val="0"/>
              </a:spcAft>
              <a:buSzPts val="1800"/>
              <a:buChar char="○"/>
              <a:defRPr/>
            </a:lvl2pPr>
            <a:lvl3pPr marL="1371600" lvl="2" indent="-342900" algn="l" rtl="0">
              <a:lnSpc>
                <a:spcPct val="100000"/>
              </a:lnSpc>
              <a:spcBef>
                <a:spcPts val="1600"/>
              </a:spcBef>
              <a:spcAft>
                <a:spcPts val="0"/>
              </a:spcAft>
              <a:buSzPts val="1800"/>
              <a:buChar char="■"/>
              <a:defRPr/>
            </a:lvl3pPr>
            <a:lvl4pPr marL="1828800" lvl="3" indent="-342900" algn="l" rtl="0">
              <a:lnSpc>
                <a:spcPct val="100000"/>
              </a:lnSpc>
              <a:spcBef>
                <a:spcPts val="1600"/>
              </a:spcBef>
              <a:spcAft>
                <a:spcPts val="0"/>
              </a:spcAft>
              <a:buSzPts val="1800"/>
              <a:buChar char="●"/>
              <a:defRPr/>
            </a:lvl4pPr>
            <a:lvl5pPr marL="2286000" lvl="4" indent="-342900" algn="l" rtl="0">
              <a:lnSpc>
                <a:spcPct val="100000"/>
              </a:lnSpc>
              <a:spcBef>
                <a:spcPts val="1600"/>
              </a:spcBef>
              <a:spcAft>
                <a:spcPts val="0"/>
              </a:spcAft>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149" name="Google Shape;149;p25"/>
          <p:cNvSpPr txBox="1">
            <a:spLocks noGrp="1"/>
          </p:cNvSpPr>
          <p:nvPr>
            <p:ph type="ftr" idx="11"/>
          </p:nvPr>
        </p:nvSpPr>
        <p:spPr>
          <a:xfrm>
            <a:off x="529381" y="4874244"/>
            <a:ext cx="5577900" cy="2925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accent3"/>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p25"/>
          <p:cNvSpPr txBox="1">
            <a:spLocks noGrp="1"/>
          </p:cNvSpPr>
          <p:nvPr>
            <p:ph type="body" idx="2"/>
          </p:nvPr>
        </p:nvSpPr>
        <p:spPr>
          <a:xfrm>
            <a:off x="6428740" y="4935034"/>
            <a:ext cx="2009100" cy="1848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0"/>
              </a:spcBef>
              <a:spcAft>
                <a:spcPts val="0"/>
              </a:spcAft>
              <a:buSzPts val="1000"/>
              <a:buFont typeface="Calibri"/>
              <a:buNone/>
              <a:defRPr sz="1000">
                <a:solidFill>
                  <a:schemeClr val="accent3"/>
                </a:solidFill>
                <a:latin typeface="Calibri"/>
                <a:ea typeface="Calibri"/>
                <a:cs typeface="Calibri"/>
                <a:sym typeface="Calibri"/>
              </a:defRPr>
            </a:lvl1pPr>
            <a:lvl2pPr marL="914400" lvl="1" indent="-342900" algn="l" rtl="0">
              <a:lnSpc>
                <a:spcPct val="100000"/>
              </a:lnSpc>
              <a:spcBef>
                <a:spcPts val="1600"/>
              </a:spcBef>
              <a:spcAft>
                <a:spcPts val="0"/>
              </a:spcAft>
              <a:buSzPts val="1800"/>
              <a:buChar char="○"/>
              <a:defRPr/>
            </a:lvl2pPr>
            <a:lvl3pPr marL="1371600" lvl="2" indent="-342900" algn="l" rtl="0">
              <a:lnSpc>
                <a:spcPct val="100000"/>
              </a:lnSpc>
              <a:spcBef>
                <a:spcPts val="1600"/>
              </a:spcBef>
              <a:spcAft>
                <a:spcPts val="0"/>
              </a:spcAft>
              <a:buSzPts val="1800"/>
              <a:buChar char="■"/>
              <a:defRPr/>
            </a:lvl3pPr>
            <a:lvl4pPr marL="1828800" lvl="3" indent="-342900" algn="l" rtl="0">
              <a:lnSpc>
                <a:spcPct val="100000"/>
              </a:lnSpc>
              <a:spcBef>
                <a:spcPts val="1600"/>
              </a:spcBef>
              <a:spcAft>
                <a:spcPts val="0"/>
              </a:spcAft>
              <a:buSzPts val="1800"/>
              <a:buChar char="●"/>
              <a:defRPr/>
            </a:lvl4pPr>
            <a:lvl5pPr marL="2286000" lvl="4" indent="-342900" algn="l" rtl="0">
              <a:lnSpc>
                <a:spcPct val="100000"/>
              </a:lnSpc>
              <a:spcBef>
                <a:spcPts val="1600"/>
              </a:spcBef>
              <a:spcAft>
                <a:spcPts val="0"/>
              </a:spcAft>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pic>
        <p:nvPicPr>
          <p:cNvPr id="151" name="Google Shape;151;p25"/>
          <p:cNvPicPr preferRelativeResize="0"/>
          <p:nvPr/>
        </p:nvPicPr>
        <p:blipFill rotWithShape="1">
          <a:blip r:embed="rId2">
            <a:alphaModFix/>
          </a:blip>
          <a:srcRect/>
          <a:stretch/>
        </p:blipFill>
        <p:spPr>
          <a:xfrm>
            <a:off x="6853881" y="204945"/>
            <a:ext cx="1717589" cy="54263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ingle Column Text 3">
  <p:cSld name="TITLE_AND_BODY_7">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154" name="Google Shape;154;p26"/>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155" name="Google Shape;155;p26"/>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156" name="Google Shape;156;p26"/>
          <p:cNvGrpSpPr/>
          <p:nvPr/>
        </p:nvGrpSpPr>
        <p:grpSpPr>
          <a:xfrm>
            <a:off x="8498970" y="8"/>
            <a:ext cx="645302" cy="746838"/>
            <a:chOff x="6568475" y="1210300"/>
            <a:chExt cx="481425" cy="557300"/>
          </a:xfrm>
        </p:grpSpPr>
        <p:sp>
          <p:nvSpPr>
            <p:cNvPr id="157" name="Google Shape;157;p26"/>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8" name="Google Shape;158;p26"/>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59" name="Google Shape;159;p26"/>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With Photo 1">
  <p:cSld name="TITLE_2">
    <p:spTree>
      <p:nvGrpSpPr>
        <p:cNvPr id="1" name="Shape 160"/>
        <p:cNvGrpSpPr/>
        <p:nvPr/>
      </p:nvGrpSpPr>
      <p:grpSpPr>
        <a:xfrm>
          <a:off x="0" y="0"/>
          <a:ext cx="0" cy="0"/>
          <a:chOff x="0" y="0"/>
          <a:chExt cx="0" cy="0"/>
        </a:xfrm>
      </p:grpSpPr>
      <p:pic>
        <p:nvPicPr>
          <p:cNvPr id="161" name="Google Shape;161;p27"/>
          <p:cNvPicPr preferRelativeResize="0"/>
          <p:nvPr/>
        </p:nvPicPr>
        <p:blipFill>
          <a:blip r:embed="rId2">
            <a:alphaModFix/>
          </a:blip>
          <a:stretch>
            <a:fillRect/>
          </a:stretch>
        </p:blipFill>
        <p:spPr>
          <a:xfrm>
            <a:off x="0" y="-3"/>
            <a:ext cx="9144024" cy="5143500"/>
          </a:xfrm>
          <a:prstGeom prst="rect">
            <a:avLst/>
          </a:prstGeom>
          <a:noFill/>
          <a:ln>
            <a:noFill/>
          </a:ln>
        </p:spPr>
      </p:pic>
      <p:sp>
        <p:nvSpPr>
          <p:cNvPr id="162" name="Google Shape;162;p27"/>
          <p:cNvSpPr/>
          <p:nvPr/>
        </p:nvSpPr>
        <p:spPr>
          <a:xfrm>
            <a:off x="0" y="0"/>
            <a:ext cx="9144000" cy="5143500"/>
          </a:xfrm>
          <a:prstGeom prst="rect">
            <a:avLst/>
          </a:prstGeom>
          <a:solidFill>
            <a:srgbClr val="00447B">
              <a:alpha val="5538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3" name="Google Shape;163;p27"/>
          <p:cNvSpPr/>
          <p:nvPr/>
        </p:nvSpPr>
        <p:spPr>
          <a:xfrm>
            <a:off x="0" y="1868381"/>
            <a:ext cx="7932000" cy="1402800"/>
          </a:xfrm>
          <a:prstGeom prst="rect">
            <a:avLst/>
          </a:prstGeom>
          <a:solidFill>
            <a:srgbClr val="091F2F">
              <a:alpha val="5077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4" name="Google Shape;164;p27"/>
          <p:cNvSpPr txBox="1">
            <a:spLocks noGrp="1"/>
          </p:cNvSpPr>
          <p:nvPr>
            <p:ph type="ctrTitle"/>
          </p:nvPr>
        </p:nvSpPr>
        <p:spPr>
          <a:xfrm>
            <a:off x="254539" y="257738"/>
            <a:ext cx="7120500" cy="2520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4200" b="1">
                <a:solidFill>
                  <a:srgbClr val="FFFFFF"/>
                </a:solidFill>
                <a:latin typeface="Montserrat"/>
                <a:ea typeface="Montserrat"/>
                <a:cs typeface="Montserrat"/>
                <a:sym typeface="Montserrat"/>
              </a:defRPr>
            </a:lvl1pPr>
            <a:lvl2pPr lvl="1" algn="l" rtl="0">
              <a:spcBef>
                <a:spcPts val="0"/>
              </a:spcBef>
              <a:spcAft>
                <a:spcPts val="0"/>
              </a:spcAft>
              <a:buNone/>
              <a:defRPr sz="4200" b="1">
                <a:solidFill>
                  <a:srgbClr val="FFFFFF"/>
                </a:solidFill>
                <a:latin typeface="Montserrat"/>
                <a:ea typeface="Montserrat"/>
                <a:cs typeface="Montserrat"/>
                <a:sym typeface="Montserrat"/>
              </a:defRPr>
            </a:lvl2pPr>
            <a:lvl3pPr lvl="2" algn="l" rtl="0">
              <a:spcBef>
                <a:spcPts val="0"/>
              </a:spcBef>
              <a:spcAft>
                <a:spcPts val="0"/>
              </a:spcAft>
              <a:buNone/>
              <a:defRPr sz="4200" b="1">
                <a:solidFill>
                  <a:srgbClr val="FFFFFF"/>
                </a:solidFill>
                <a:latin typeface="Montserrat"/>
                <a:ea typeface="Montserrat"/>
                <a:cs typeface="Montserrat"/>
                <a:sym typeface="Montserrat"/>
              </a:defRPr>
            </a:lvl3pPr>
            <a:lvl4pPr lvl="3" algn="l" rtl="0">
              <a:spcBef>
                <a:spcPts val="0"/>
              </a:spcBef>
              <a:spcAft>
                <a:spcPts val="0"/>
              </a:spcAft>
              <a:buNone/>
              <a:defRPr sz="4200" b="1">
                <a:solidFill>
                  <a:srgbClr val="FFFFFF"/>
                </a:solidFill>
                <a:latin typeface="Montserrat"/>
                <a:ea typeface="Montserrat"/>
                <a:cs typeface="Montserrat"/>
                <a:sym typeface="Montserrat"/>
              </a:defRPr>
            </a:lvl4pPr>
            <a:lvl5pPr lvl="4" algn="l" rtl="0">
              <a:spcBef>
                <a:spcPts val="0"/>
              </a:spcBef>
              <a:spcAft>
                <a:spcPts val="0"/>
              </a:spcAft>
              <a:buNone/>
              <a:defRPr sz="4200" b="1">
                <a:solidFill>
                  <a:srgbClr val="FFFFFF"/>
                </a:solidFill>
                <a:latin typeface="Montserrat"/>
                <a:ea typeface="Montserrat"/>
                <a:cs typeface="Montserrat"/>
                <a:sym typeface="Montserrat"/>
              </a:defRPr>
            </a:lvl5pPr>
            <a:lvl6pPr lvl="5" algn="l" rtl="0">
              <a:spcBef>
                <a:spcPts val="0"/>
              </a:spcBef>
              <a:spcAft>
                <a:spcPts val="0"/>
              </a:spcAft>
              <a:buNone/>
              <a:defRPr sz="4200" b="1">
                <a:solidFill>
                  <a:srgbClr val="FFFFFF"/>
                </a:solidFill>
                <a:latin typeface="Montserrat"/>
                <a:ea typeface="Montserrat"/>
                <a:cs typeface="Montserrat"/>
                <a:sym typeface="Montserrat"/>
              </a:defRPr>
            </a:lvl6pPr>
            <a:lvl7pPr lvl="6" algn="l" rtl="0">
              <a:spcBef>
                <a:spcPts val="0"/>
              </a:spcBef>
              <a:spcAft>
                <a:spcPts val="0"/>
              </a:spcAft>
              <a:buNone/>
              <a:defRPr sz="4200" b="1">
                <a:solidFill>
                  <a:srgbClr val="FFFFFF"/>
                </a:solidFill>
                <a:latin typeface="Montserrat"/>
                <a:ea typeface="Montserrat"/>
                <a:cs typeface="Montserrat"/>
                <a:sym typeface="Montserrat"/>
              </a:defRPr>
            </a:lvl7pPr>
            <a:lvl8pPr lvl="7" algn="l" rtl="0">
              <a:spcBef>
                <a:spcPts val="0"/>
              </a:spcBef>
              <a:spcAft>
                <a:spcPts val="0"/>
              </a:spcAft>
              <a:buNone/>
              <a:defRPr sz="4200" b="1">
                <a:solidFill>
                  <a:srgbClr val="FFFFFF"/>
                </a:solidFill>
                <a:latin typeface="Montserrat"/>
                <a:ea typeface="Montserrat"/>
                <a:cs typeface="Montserrat"/>
                <a:sym typeface="Montserrat"/>
              </a:defRPr>
            </a:lvl8pPr>
            <a:lvl9pPr lvl="8" algn="l" rtl="0">
              <a:spcBef>
                <a:spcPts val="0"/>
              </a:spcBef>
              <a:spcAft>
                <a:spcPts val="0"/>
              </a:spcAft>
              <a:buNone/>
              <a:defRPr sz="4200" b="1">
                <a:solidFill>
                  <a:srgbClr val="FFFFFF"/>
                </a:solidFill>
                <a:latin typeface="Montserrat"/>
                <a:ea typeface="Montserrat"/>
                <a:cs typeface="Montserrat"/>
                <a:sym typeface="Montserrat"/>
              </a:defRPr>
            </a:lvl9pPr>
          </a:lstStyle>
          <a:p>
            <a:endParaRPr/>
          </a:p>
        </p:txBody>
      </p:sp>
      <p:sp>
        <p:nvSpPr>
          <p:cNvPr id="165" name="Google Shape;165;p27"/>
          <p:cNvSpPr txBox="1">
            <a:spLocks noGrp="1"/>
          </p:cNvSpPr>
          <p:nvPr>
            <p:ph type="subTitle" idx="1"/>
          </p:nvPr>
        </p:nvSpPr>
        <p:spPr>
          <a:xfrm>
            <a:off x="254539" y="2592901"/>
            <a:ext cx="7120500" cy="792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b="0" i="1">
                <a:solidFill>
                  <a:srgbClr val="FFFFFF"/>
                </a:solidFill>
                <a:latin typeface="Lora"/>
                <a:ea typeface="Lora"/>
                <a:cs typeface="Lora"/>
                <a:sym typeface="Lora"/>
              </a:defRPr>
            </a:lvl1pPr>
            <a:lvl2pPr lvl="1" algn="l" rtl="0">
              <a:spcBef>
                <a:spcPts val="1600"/>
              </a:spcBef>
              <a:spcAft>
                <a:spcPts val="0"/>
              </a:spcAft>
              <a:buNone/>
              <a:defRPr sz="2000" b="0" i="1">
                <a:solidFill>
                  <a:srgbClr val="FFFFFF"/>
                </a:solidFill>
                <a:latin typeface="Lora"/>
                <a:ea typeface="Lora"/>
                <a:cs typeface="Lora"/>
                <a:sym typeface="Lora"/>
              </a:defRPr>
            </a:lvl2pPr>
            <a:lvl3pPr lvl="2" algn="l" rtl="0">
              <a:spcBef>
                <a:spcPts val="1600"/>
              </a:spcBef>
              <a:spcAft>
                <a:spcPts val="0"/>
              </a:spcAft>
              <a:buNone/>
              <a:defRPr sz="2000" b="0" i="1">
                <a:solidFill>
                  <a:srgbClr val="FFFFFF"/>
                </a:solidFill>
                <a:latin typeface="Lora"/>
                <a:ea typeface="Lora"/>
                <a:cs typeface="Lora"/>
                <a:sym typeface="Lora"/>
              </a:defRPr>
            </a:lvl3pPr>
            <a:lvl4pPr lvl="3" algn="l" rtl="0">
              <a:spcBef>
                <a:spcPts val="1600"/>
              </a:spcBef>
              <a:spcAft>
                <a:spcPts val="0"/>
              </a:spcAft>
              <a:buNone/>
              <a:defRPr sz="2000" b="0" i="1">
                <a:solidFill>
                  <a:srgbClr val="FFFFFF"/>
                </a:solidFill>
                <a:latin typeface="Lora"/>
                <a:ea typeface="Lora"/>
                <a:cs typeface="Lora"/>
                <a:sym typeface="Lora"/>
              </a:defRPr>
            </a:lvl4pPr>
            <a:lvl5pPr lvl="4" algn="l" rtl="0">
              <a:spcBef>
                <a:spcPts val="1600"/>
              </a:spcBef>
              <a:spcAft>
                <a:spcPts val="0"/>
              </a:spcAft>
              <a:buNone/>
              <a:defRPr sz="2000" b="0" i="1">
                <a:solidFill>
                  <a:srgbClr val="FFFFFF"/>
                </a:solidFill>
                <a:latin typeface="Lora"/>
                <a:ea typeface="Lora"/>
                <a:cs typeface="Lora"/>
                <a:sym typeface="Lora"/>
              </a:defRPr>
            </a:lvl5pPr>
            <a:lvl6pPr lvl="5" algn="l" rtl="0">
              <a:spcBef>
                <a:spcPts val="1600"/>
              </a:spcBef>
              <a:spcAft>
                <a:spcPts val="0"/>
              </a:spcAft>
              <a:buNone/>
              <a:defRPr sz="2000" b="0" i="1">
                <a:solidFill>
                  <a:srgbClr val="FFFFFF"/>
                </a:solidFill>
                <a:latin typeface="Lora"/>
                <a:ea typeface="Lora"/>
                <a:cs typeface="Lora"/>
                <a:sym typeface="Lora"/>
              </a:defRPr>
            </a:lvl6pPr>
            <a:lvl7pPr lvl="6" algn="l" rtl="0">
              <a:spcBef>
                <a:spcPts val="1600"/>
              </a:spcBef>
              <a:spcAft>
                <a:spcPts val="0"/>
              </a:spcAft>
              <a:buNone/>
              <a:defRPr sz="2000" b="0" i="1">
                <a:solidFill>
                  <a:srgbClr val="FFFFFF"/>
                </a:solidFill>
                <a:latin typeface="Lora"/>
                <a:ea typeface="Lora"/>
                <a:cs typeface="Lora"/>
                <a:sym typeface="Lora"/>
              </a:defRPr>
            </a:lvl7pPr>
            <a:lvl8pPr lvl="7" algn="l" rtl="0">
              <a:spcBef>
                <a:spcPts val="1600"/>
              </a:spcBef>
              <a:spcAft>
                <a:spcPts val="0"/>
              </a:spcAft>
              <a:buNone/>
              <a:defRPr sz="2000" b="0" i="1">
                <a:solidFill>
                  <a:srgbClr val="FFFFFF"/>
                </a:solidFill>
                <a:latin typeface="Lora"/>
                <a:ea typeface="Lora"/>
                <a:cs typeface="Lora"/>
                <a:sym typeface="Lora"/>
              </a:defRPr>
            </a:lvl8pPr>
            <a:lvl9pPr lvl="8" algn="l" rtl="0">
              <a:spcBef>
                <a:spcPts val="1600"/>
              </a:spcBef>
              <a:spcAft>
                <a:spcPts val="1600"/>
              </a:spcAft>
              <a:buNone/>
              <a:defRPr sz="2000" b="0" i="1">
                <a:solidFill>
                  <a:srgbClr val="FFFFFF"/>
                </a:solidFill>
                <a:latin typeface="Lora"/>
                <a:ea typeface="Lora"/>
                <a:cs typeface="Lora"/>
                <a:sym typeface="Lora"/>
              </a:defRPr>
            </a:lvl9pPr>
          </a:lstStyle>
          <a:p>
            <a:endParaRPr/>
          </a:p>
        </p:txBody>
      </p:sp>
      <p:grpSp>
        <p:nvGrpSpPr>
          <p:cNvPr id="166" name="Google Shape;166;p27"/>
          <p:cNvGrpSpPr/>
          <p:nvPr/>
        </p:nvGrpSpPr>
        <p:grpSpPr>
          <a:xfrm>
            <a:off x="7931600" y="1868376"/>
            <a:ext cx="1212180" cy="1402891"/>
            <a:chOff x="6568475" y="1210300"/>
            <a:chExt cx="481425" cy="557300"/>
          </a:xfrm>
        </p:grpSpPr>
        <p:sp>
          <p:nvSpPr>
            <p:cNvPr id="167" name="Google Shape;167;p27"/>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68" name="Google Shape;168;p27"/>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 name="Google Shape;169;p27"/>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170" name="Google Shape;170;p27"/>
          <p:cNvSpPr/>
          <p:nvPr/>
        </p:nvSpPr>
        <p:spPr>
          <a:xfrm>
            <a:off x="0" y="4812806"/>
            <a:ext cx="9144000" cy="330600"/>
          </a:xfrm>
          <a:prstGeom prst="rect">
            <a:avLst/>
          </a:pr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 name="Google Shape;171;p27"/>
          <p:cNvSpPr txBox="1"/>
          <p:nvPr/>
        </p:nvSpPr>
        <p:spPr>
          <a:xfrm>
            <a:off x="289366" y="4812806"/>
            <a:ext cx="2514900" cy="330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solidFill>
                  <a:srgbClr val="FFFFFF"/>
                </a:solidFill>
                <a:latin typeface="Montserrat"/>
                <a:ea typeface="Montserrat"/>
                <a:cs typeface="Montserrat"/>
                <a:sym typeface="Montserrat"/>
              </a:rPr>
              <a:t>Department Head</a:t>
            </a:r>
            <a:endParaRPr sz="1100">
              <a:solidFill>
                <a:srgbClr val="FFFFFF"/>
              </a:solidFill>
              <a:latin typeface="Montserrat"/>
              <a:ea typeface="Montserrat"/>
              <a:cs typeface="Montserrat"/>
              <a:sym typeface="Montserrat"/>
            </a:endParaRPr>
          </a:p>
        </p:txBody>
      </p:sp>
      <p:sp>
        <p:nvSpPr>
          <p:cNvPr id="172" name="Google Shape;172;p27"/>
          <p:cNvSpPr txBox="1"/>
          <p:nvPr/>
        </p:nvSpPr>
        <p:spPr>
          <a:xfrm>
            <a:off x="6412717" y="4812806"/>
            <a:ext cx="2514900" cy="330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None/>
            </a:pPr>
            <a:r>
              <a:rPr lang="en" sz="1100" i="1">
                <a:solidFill>
                  <a:srgbClr val="FFFFFF"/>
                </a:solidFill>
                <a:latin typeface="Lora"/>
                <a:ea typeface="Lora"/>
                <a:cs typeface="Lora"/>
                <a:sym typeface="Lora"/>
              </a:rPr>
              <a:t>Mayor Martin J. Walsh</a:t>
            </a:r>
            <a:endParaRPr sz="1100" i="1">
              <a:solidFill>
                <a:srgbClr val="FFFFFF"/>
              </a:solidFill>
              <a:latin typeface="Lora"/>
              <a:ea typeface="Lora"/>
              <a:cs typeface="Lora"/>
              <a:sym typeface="Lora"/>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ingle Column Text 4">
  <p:cSld name="TITLE_AND_BODY_8">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175" name="Google Shape;175;p28"/>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176" name="Google Shape;176;p28"/>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177" name="Google Shape;177;p28"/>
          <p:cNvGrpSpPr/>
          <p:nvPr/>
        </p:nvGrpSpPr>
        <p:grpSpPr>
          <a:xfrm>
            <a:off x="8498970" y="8"/>
            <a:ext cx="645302" cy="746838"/>
            <a:chOff x="6568475" y="1210300"/>
            <a:chExt cx="481425" cy="557300"/>
          </a:xfrm>
        </p:grpSpPr>
        <p:sp>
          <p:nvSpPr>
            <p:cNvPr id="178" name="Google Shape;178;p28"/>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9" name="Google Shape;179;p28"/>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 name="Google Shape;180;p28"/>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ingle Column Text 5">
  <p:cSld name="TITLE_AND_BODY_9">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183" name="Google Shape;183;p29"/>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184" name="Google Shape;184;p29"/>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185" name="Google Shape;185;p29"/>
          <p:cNvGrpSpPr/>
          <p:nvPr/>
        </p:nvGrpSpPr>
        <p:grpSpPr>
          <a:xfrm>
            <a:off x="8498970" y="8"/>
            <a:ext cx="645302" cy="746838"/>
            <a:chOff x="6568475" y="1210300"/>
            <a:chExt cx="481425" cy="557300"/>
          </a:xfrm>
        </p:grpSpPr>
        <p:sp>
          <p:nvSpPr>
            <p:cNvPr id="186" name="Google Shape;186;p29"/>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87" name="Google Shape;187;p29"/>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 name="Google Shape;188;p29"/>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lumn Text 1">
  <p:cSld name="TITLE_AND_TWO_COLUMNS_2">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191" name="Google Shape;191;p30"/>
          <p:cNvSpPr txBox="1">
            <a:spLocks noGrp="1"/>
          </p:cNvSpPr>
          <p:nvPr>
            <p:ph type="body" idx="1"/>
          </p:nvPr>
        </p:nvSpPr>
        <p:spPr>
          <a:xfrm>
            <a:off x="222712"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192" name="Google Shape;192;p30"/>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193" name="Google Shape;193;p30"/>
          <p:cNvGrpSpPr/>
          <p:nvPr/>
        </p:nvGrpSpPr>
        <p:grpSpPr>
          <a:xfrm>
            <a:off x="8498970" y="8"/>
            <a:ext cx="645302" cy="746838"/>
            <a:chOff x="6568475" y="1210300"/>
            <a:chExt cx="481425" cy="557300"/>
          </a:xfrm>
        </p:grpSpPr>
        <p:sp>
          <p:nvSpPr>
            <p:cNvPr id="194" name="Google Shape;194;p30"/>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95" name="Google Shape;195;p30"/>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 name="Google Shape;196;p30"/>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197" name="Google Shape;197;p30"/>
          <p:cNvSpPr txBox="1">
            <a:spLocks noGrp="1"/>
          </p:cNvSpPr>
          <p:nvPr>
            <p:ph type="body" idx="3"/>
          </p:nvPr>
        </p:nvSpPr>
        <p:spPr>
          <a:xfrm>
            <a:off x="4523257"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ingle Column Text 6">
  <p:cSld name="TITLE_AND_BODY_10">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200" name="Google Shape;200;p31"/>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201" name="Google Shape;201;p31"/>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202" name="Google Shape;202;p31"/>
          <p:cNvGrpSpPr/>
          <p:nvPr/>
        </p:nvGrpSpPr>
        <p:grpSpPr>
          <a:xfrm>
            <a:off x="8498970" y="8"/>
            <a:ext cx="645302" cy="746838"/>
            <a:chOff x="6568475" y="1210300"/>
            <a:chExt cx="481425" cy="557300"/>
          </a:xfrm>
        </p:grpSpPr>
        <p:sp>
          <p:nvSpPr>
            <p:cNvPr id="203" name="Google Shape;203;p31"/>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04" name="Google Shape;204;p31"/>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 name="Google Shape;205;p31"/>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lumn Text 2">
  <p:cSld name="TITLE_AND_TWO_COLUMNS_3">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208" name="Google Shape;208;p32"/>
          <p:cNvSpPr txBox="1">
            <a:spLocks noGrp="1"/>
          </p:cNvSpPr>
          <p:nvPr>
            <p:ph type="body" idx="1"/>
          </p:nvPr>
        </p:nvSpPr>
        <p:spPr>
          <a:xfrm>
            <a:off x="222712"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209" name="Google Shape;209;p32"/>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210" name="Google Shape;210;p32"/>
          <p:cNvGrpSpPr/>
          <p:nvPr/>
        </p:nvGrpSpPr>
        <p:grpSpPr>
          <a:xfrm>
            <a:off x="8498970" y="8"/>
            <a:ext cx="645302" cy="746838"/>
            <a:chOff x="6568475" y="1210300"/>
            <a:chExt cx="481425" cy="557300"/>
          </a:xfrm>
        </p:grpSpPr>
        <p:sp>
          <p:nvSpPr>
            <p:cNvPr id="211" name="Google Shape;211;p32"/>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12" name="Google Shape;212;p32"/>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 name="Google Shape;213;p32"/>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214" name="Google Shape;214;p32"/>
          <p:cNvSpPr txBox="1">
            <a:spLocks noGrp="1"/>
          </p:cNvSpPr>
          <p:nvPr>
            <p:ph type="body" idx="3"/>
          </p:nvPr>
        </p:nvSpPr>
        <p:spPr>
          <a:xfrm>
            <a:off x="4523257"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With Photo 2">
  <p:cSld name="TITLE_3">
    <p:spTree>
      <p:nvGrpSpPr>
        <p:cNvPr id="1" name="Shape 215"/>
        <p:cNvGrpSpPr/>
        <p:nvPr/>
      </p:nvGrpSpPr>
      <p:grpSpPr>
        <a:xfrm>
          <a:off x="0" y="0"/>
          <a:ext cx="0" cy="0"/>
          <a:chOff x="0" y="0"/>
          <a:chExt cx="0" cy="0"/>
        </a:xfrm>
      </p:grpSpPr>
      <p:pic>
        <p:nvPicPr>
          <p:cNvPr id="216" name="Google Shape;216;p33"/>
          <p:cNvPicPr preferRelativeResize="0"/>
          <p:nvPr/>
        </p:nvPicPr>
        <p:blipFill>
          <a:blip r:embed="rId2">
            <a:alphaModFix/>
          </a:blip>
          <a:stretch>
            <a:fillRect/>
          </a:stretch>
        </p:blipFill>
        <p:spPr>
          <a:xfrm>
            <a:off x="0" y="-3"/>
            <a:ext cx="9144024" cy="5143500"/>
          </a:xfrm>
          <a:prstGeom prst="rect">
            <a:avLst/>
          </a:prstGeom>
          <a:noFill/>
          <a:ln>
            <a:noFill/>
          </a:ln>
        </p:spPr>
      </p:pic>
      <p:sp>
        <p:nvSpPr>
          <p:cNvPr id="217" name="Google Shape;217;p33"/>
          <p:cNvSpPr/>
          <p:nvPr/>
        </p:nvSpPr>
        <p:spPr>
          <a:xfrm>
            <a:off x="0" y="0"/>
            <a:ext cx="9144000" cy="5143500"/>
          </a:xfrm>
          <a:prstGeom prst="rect">
            <a:avLst/>
          </a:prstGeom>
          <a:solidFill>
            <a:srgbClr val="00447B">
              <a:alpha val="5538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8" name="Google Shape;218;p33"/>
          <p:cNvSpPr/>
          <p:nvPr/>
        </p:nvSpPr>
        <p:spPr>
          <a:xfrm>
            <a:off x="0" y="1868381"/>
            <a:ext cx="7932000" cy="1402800"/>
          </a:xfrm>
          <a:prstGeom prst="rect">
            <a:avLst/>
          </a:prstGeom>
          <a:solidFill>
            <a:srgbClr val="091F2F">
              <a:alpha val="5077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9" name="Google Shape;219;p33"/>
          <p:cNvSpPr txBox="1">
            <a:spLocks noGrp="1"/>
          </p:cNvSpPr>
          <p:nvPr>
            <p:ph type="ctrTitle"/>
          </p:nvPr>
        </p:nvSpPr>
        <p:spPr>
          <a:xfrm>
            <a:off x="254539" y="257738"/>
            <a:ext cx="7120500" cy="2520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4200" b="1">
                <a:solidFill>
                  <a:srgbClr val="FFFFFF"/>
                </a:solidFill>
                <a:latin typeface="Montserrat"/>
                <a:ea typeface="Montserrat"/>
                <a:cs typeface="Montserrat"/>
                <a:sym typeface="Montserrat"/>
              </a:defRPr>
            </a:lvl1pPr>
            <a:lvl2pPr lvl="1" algn="l" rtl="0">
              <a:spcBef>
                <a:spcPts val="0"/>
              </a:spcBef>
              <a:spcAft>
                <a:spcPts val="0"/>
              </a:spcAft>
              <a:buNone/>
              <a:defRPr sz="4200" b="1">
                <a:solidFill>
                  <a:srgbClr val="FFFFFF"/>
                </a:solidFill>
                <a:latin typeface="Montserrat"/>
                <a:ea typeface="Montserrat"/>
                <a:cs typeface="Montserrat"/>
                <a:sym typeface="Montserrat"/>
              </a:defRPr>
            </a:lvl2pPr>
            <a:lvl3pPr lvl="2" algn="l" rtl="0">
              <a:spcBef>
                <a:spcPts val="0"/>
              </a:spcBef>
              <a:spcAft>
                <a:spcPts val="0"/>
              </a:spcAft>
              <a:buNone/>
              <a:defRPr sz="4200" b="1">
                <a:solidFill>
                  <a:srgbClr val="FFFFFF"/>
                </a:solidFill>
                <a:latin typeface="Montserrat"/>
                <a:ea typeface="Montserrat"/>
                <a:cs typeface="Montserrat"/>
                <a:sym typeface="Montserrat"/>
              </a:defRPr>
            </a:lvl3pPr>
            <a:lvl4pPr lvl="3" algn="l" rtl="0">
              <a:spcBef>
                <a:spcPts val="0"/>
              </a:spcBef>
              <a:spcAft>
                <a:spcPts val="0"/>
              </a:spcAft>
              <a:buNone/>
              <a:defRPr sz="4200" b="1">
                <a:solidFill>
                  <a:srgbClr val="FFFFFF"/>
                </a:solidFill>
                <a:latin typeface="Montserrat"/>
                <a:ea typeface="Montserrat"/>
                <a:cs typeface="Montserrat"/>
                <a:sym typeface="Montserrat"/>
              </a:defRPr>
            </a:lvl4pPr>
            <a:lvl5pPr lvl="4" algn="l" rtl="0">
              <a:spcBef>
                <a:spcPts val="0"/>
              </a:spcBef>
              <a:spcAft>
                <a:spcPts val="0"/>
              </a:spcAft>
              <a:buNone/>
              <a:defRPr sz="4200" b="1">
                <a:solidFill>
                  <a:srgbClr val="FFFFFF"/>
                </a:solidFill>
                <a:latin typeface="Montserrat"/>
                <a:ea typeface="Montserrat"/>
                <a:cs typeface="Montserrat"/>
                <a:sym typeface="Montserrat"/>
              </a:defRPr>
            </a:lvl5pPr>
            <a:lvl6pPr lvl="5" algn="l" rtl="0">
              <a:spcBef>
                <a:spcPts val="0"/>
              </a:spcBef>
              <a:spcAft>
                <a:spcPts val="0"/>
              </a:spcAft>
              <a:buNone/>
              <a:defRPr sz="4200" b="1">
                <a:solidFill>
                  <a:srgbClr val="FFFFFF"/>
                </a:solidFill>
                <a:latin typeface="Montserrat"/>
                <a:ea typeface="Montserrat"/>
                <a:cs typeface="Montserrat"/>
                <a:sym typeface="Montserrat"/>
              </a:defRPr>
            </a:lvl6pPr>
            <a:lvl7pPr lvl="6" algn="l" rtl="0">
              <a:spcBef>
                <a:spcPts val="0"/>
              </a:spcBef>
              <a:spcAft>
                <a:spcPts val="0"/>
              </a:spcAft>
              <a:buNone/>
              <a:defRPr sz="4200" b="1">
                <a:solidFill>
                  <a:srgbClr val="FFFFFF"/>
                </a:solidFill>
                <a:latin typeface="Montserrat"/>
                <a:ea typeface="Montserrat"/>
                <a:cs typeface="Montserrat"/>
                <a:sym typeface="Montserrat"/>
              </a:defRPr>
            </a:lvl7pPr>
            <a:lvl8pPr lvl="7" algn="l" rtl="0">
              <a:spcBef>
                <a:spcPts val="0"/>
              </a:spcBef>
              <a:spcAft>
                <a:spcPts val="0"/>
              </a:spcAft>
              <a:buNone/>
              <a:defRPr sz="4200" b="1">
                <a:solidFill>
                  <a:srgbClr val="FFFFFF"/>
                </a:solidFill>
                <a:latin typeface="Montserrat"/>
                <a:ea typeface="Montserrat"/>
                <a:cs typeface="Montserrat"/>
                <a:sym typeface="Montserrat"/>
              </a:defRPr>
            </a:lvl8pPr>
            <a:lvl9pPr lvl="8" algn="l" rtl="0">
              <a:spcBef>
                <a:spcPts val="0"/>
              </a:spcBef>
              <a:spcAft>
                <a:spcPts val="0"/>
              </a:spcAft>
              <a:buNone/>
              <a:defRPr sz="4200" b="1">
                <a:solidFill>
                  <a:srgbClr val="FFFFFF"/>
                </a:solidFill>
                <a:latin typeface="Montserrat"/>
                <a:ea typeface="Montserrat"/>
                <a:cs typeface="Montserrat"/>
                <a:sym typeface="Montserrat"/>
              </a:defRPr>
            </a:lvl9pPr>
          </a:lstStyle>
          <a:p>
            <a:endParaRPr/>
          </a:p>
        </p:txBody>
      </p:sp>
      <p:sp>
        <p:nvSpPr>
          <p:cNvPr id="220" name="Google Shape;220;p33"/>
          <p:cNvSpPr txBox="1">
            <a:spLocks noGrp="1"/>
          </p:cNvSpPr>
          <p:nvPr>
            <p:ph type="subTitle" idx="1"/>
          </p:nvPr>
        </p:nvSpPr>
        <p:spPr>
          <a:xfrm>
            <a:off x="254539" y="2592901"/>
            <a:ext cx="7120500" cy="792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b="0" i="1">
                <a:solidFill>
                  <a:srgbClr val="FFFFFF"/>
                </a:solidFill>
                <a:latin typeface="Lora"/>
                <a:ea typeface="Lora"/>
                <a:cs typeface="Lora"/>
                <a:sym typeface="Lora"/>
              </a:defRPr>
            </a:lvl1pPr>
            <a:lvl2pPr lvl="1" algn="l" rtl="0">
              <a:spcBef>
                <a:spcPts val="1600"/>
              </a:spcBef>
              <a:spcAft>
                <a:spcPts val="0"/>
              </a:spcAft>
              <a:buNone/>
              <a:defRPr sz="2000" b="0" i="1">
                <a:solidFill>
                  <a:srgbClr val="FFFFFF"/>
                </a:solidFill>
                <a:latin typeface="Lora"/>
                <a:ea typeface="Lora"/>
                <a:cs typeface="Lora"/>
                <a:sym typeface="Lora"/>
              </a:defRPr>
            </a:lvl2pPr>
            <a:lvl3pPr lvl="2" algn="l" rtl="0">
              <a:spcBef>
                <a:spcPts val="1600"/>
              </a:spcBef>
              <a:spcAft>
                <a:spcPts val="0"/>
              </a:spcAft>
              <a:buNone/>
              <a:defRPr sz="2000" b="0" i="1">
                <a:solidFill>
                  <a:srgbClr val="FFFFFF"/>
                </a:solidFill>
                <a:latin typeface="Lora"/>
                <a:ea typeface="Lora"/>
                <a:cs typeface="Lora"/>
                <a:sym typeface="Lora"/>
              </a:defRPr>
            </a:lvl3pPr>
            <a:lvl4pPr lvl="3" algn="l" rtl="0">
              <a:spcBef>
                <a:spcPts val="1600"/>
              </a:spcBef>
              <a:spcAft>
                <a:spcPts val="0"/>
              </a:spcAft>
              <a:buNone/>
              <a:defRPr sz="2000" b="0" i="1">
                <a:solidFill>
                  <a:srgbClr val="FFFFFF"/>
                </a:solidFill>
                <a:latin typeface="Lora"/>
                <a:ea typeface="Lora"/>
                <a:cs typeface="Lora"/>
                <a:sym typeface="Lora"/>
              </a:defRPr>
            </a:lvl4pPr>
            <a:lvl5pPr lvl="4" algn="l" rtl="0">
              <a:spcBef>
                <a:spcPts val="1600"/>
              </a:spcBef>
              <a:spcAft>
                <a:spcPts val="0"/>
              </a:spcAft>
              <a:buNone/>
              <a:defRPr sz="2000" b="0" i="1">
                <a:solidFill>
                  <a:srgbClr val="FFFFFF"/>
                </a:solidFill>
                <a:latin typeface="Lora"/>
                <a:ea typeface="Lora"/>
                <a:cs typeface="Lora"/>
                <a:sym typeface="Lora"/>
              </a:defRPr>
            </a:lvl5pPr>
            <a:lvl6pPr lvl="5" algn="l" rtl="0">
              <a:spcBef>
                <a:spcPts val="1600"/>
              </a:spcBef>
              <a:spcAft>
                <a:spcPts val="0"/>
              </a:spcAft>
              <a:buNone/>
              <a:defRPr sz="2000" b="0" i="1">
                <a:solidFill>
                  <a:srgbClr val="FFFFFF"/>
                </a:solidFill>
                <a:latin typeface="Lora"/>
                <a:ea typeface="Lora"/>
                <a:cs typeface="Lora"/>
                <a:sym typeface="Lora"/>
              </a:defRPr>
            </a:lvl6pPr>
            <a:lvl7pPr lvl="6" algn="l" rtl="0">
              <a:spcBef>
                <a:spcPts val="1600"/>
              </a:spcBef>
              <a:spcAft>
                <a:spcPts val="0"/>
              </a:spcAft>
              <a:buNone/>
              <a:defRPr sz="2000" b="0" i="1">
                <a:solidFill>
                  <a:srgbClr val="FFFFFF"/>
                </a:solidFill>
                <a:latin typeface="Lora"/>
                <a:ea typeface="Lora"/>
                <a:cs typeface="Lora"/>
                <a:sym typeface="Lora"/>
              </a:defRPr>
            </a:lvl7pPr>
            <a:lvl8pPr lvl="7" algn="l" rtl="0">
              <a:spcBef>
                <a:spcPts val="1600"/>
              </a:spcBef>
              <a:spcAft>
                <a:spcPts val="0"/>
              </a:spcAft>
              <a:buNone/>
              <a:defRPr sz="2000" b="0" i="1">
                <a:solidFill>
                  <a:srgbClr val="FFFFFF"/>
                </a:solidFill>
                <a:latin typeface="Lora"/>
                <a:ea typeface="Lora"/>
                <a:cs typeface="Lora"/>
                <a:sym typeface="Lora"/>
              </a:defRPr>
            </a:lvl8pPr>
            <a:lvl9pPr lvl="8" algn="l" rtl="0">
              <a:spcBef>
                <a:spcPts val="1600"/>
              </a:spcBef>
              <a:spcAft>
                <a:spcPts val="1600"/>
              </a:spcAft>
              <a:buNone/>
              <a:defRPr sz="2000" b="0" i="1">
                <a:solidFill>
                  <a:srgbClr val="FFFFFF"/>
                </a:solidFill>
                <a:latin typeface="Lora"/>
                <a:ea typeface="Lora"/>
                <a:cs typeface="Lora"/>
                <a:sym typeface="Lora"/>
              </a:defRPr>
            </a:lvl9pPr>
          </a:lstStyle>
          <a:p>
            <a:endParaRPr/>
          </a:p>
        </p:txBody>
      </p:sp>
      <p:grpSp>
        <p:nvGrpSpPr>
          <p:cNvPr id="221" name="Google Shape;221;p33"/>
          <p:cNvGrpSpPr/>
          <p:nvPr/>
        </p:nvGrpSpPr>
        <p:grpSpPr>
          <a:xfrm>
            <a:off x="7931600" y="1868376"/>
            <a:ext cx="1212180" cy="1402891"/>
            <a:chOff x="6568475" y="1210300"/>
            <a:chExt cx="481425" cy="557300"/>
          </a:xfrm>
        </p:grpSpPr>
        <p:sp>
          <p:nvSpPr>
            <p:cNvPr id="222" name="Google Shape;222;p33"/>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23" name="Google Shape;223;p33"/>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4" name="Google Shape;224;p33"/>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225" name="Google Shape;225;p33"/>
          <p:cNvSpPr/>
          <p:nvPr/>
        </p:nvSpPr>
        <p:spPr>
          <a:xfrm>
            <a:off x="0" y="4812806"/>
            <a:ext cx="9144000" cy="330600"/>
          </a:xfrm>
          <a:prstGeom prst="rect">
            <a:avLst/>
          </a:pr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6" name="Google Shape;226;p33"/>
          <p:cNvSpPr txBox="1"/>
          <p:nvPr/>
        </p:nvSpPr>
        <p:spPr>
          <a:xfrm>
            <a:off x="289366" y="4812806"/>
            <a:ext cx="2514900" cy="330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solidFill>
                  <a:srgbClr val="FFFFFF"/>
                </a:solidFill>
                <a:latin typeface="Montserrat"/>
                <a:ea typeface="Montserrat"/>
                <a:cs typeface="Montserrat"/>
                <a:sym typeface="Montserrat"/>
              </a:rPr>
              <a:t>Department Head</a:t>
            </a:r>
            <a:endParaRPr sz="1100">
              <a:solidFill>
                <a:srgbClr val="FFFFFF"/>
              </a:solidFill>
              <a:latin typeface="Montserrat"/>
              <a:ea typeface="Montserrat"/>
              <a:cs typeface="Montserrat"/>
              <a:sym typeface="Montserrat"/>
            </a:endParaRPr>
          </a:p>
        </p:txBody>
      </p:sp>
      <p:sp>
        <p:nvSpPr>
          <p:cNvPr id="227" name="Google Shape;227;p33"/>
          <p:cNvSpPr txBox="1"/>
          <p:nvPr/>
        </p:nvSpPr>
        <p:spPr>
          <a:xfrm>
            <a:off x="6412717" y="4812806"/>
            <a:ext cx="2514900" cy="330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None/>
            </a:pPr>
            <a:r>
              <a:rPr lang="en" sz="1100" i="1">
                <a:solidFill>
                  <a:srgbClr val="FFFFFF"/>
                </a:solidFill>
                <a:latin typeface="Lora"/>
                <a:ea typeface="Lora"/>
                <a:cs typeface="Lora"/>
                <a:sym typeface="Lora"/>
              </a:rPr>
              <a:t>Mayor Martin J. Walsh</a:t>
            </a:r>
            <a:endParaRPr sz="1100" i="1">
              <a:solidFill>
                <a:srgbClr val="FFFFFF"/>
              </a:solidFill>
              <a:latin typeface="Lora"/>
              <a:ea typeface="Lora"/>
              <a:cs typeface="Lora"/>
              <a:sym typeface="Lor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ingle Column Text 7">
  <p:cSld name="TITLE_AND_BODY_11">
    <p:spTree>
      <p:nvGrpSpPr>
        <p:cNvPr id="1" name="Shape 228"/>
        <p:cNvGrpSpPr/>
        <p:nvPr/>
      </p:nvGrpSpPr>
      <p:grpSpPr>
        <a:xfrm>
          <a:off x="0" y="0"/>
          <a:ext cx="0" cy="0"/>
          <a:chOff x="0" y="0"/>
          <a:chExt cx="0" cy="0"/>
        </a:xfrm>
      </p:grpSpPr>
      <p:sp>
        <p:nvSpPr>
          <p:cNvPr id="229" name="Google Shape;229;p34"/>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230" name="Google Shape;230;p34"/>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231" name="Google Shape;231;p34"/>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232" name="Google Shape;232;p34"/>
          <p:cNvGrpSpPr/>
          <p:nvPr/>
        </p:nvGrpSpPr>
        <p:grpSpPr>
          <a:xfrm>
            <a:off x="8498970" y="8"/>
            <a:ext cx="645302" cy="746838"/>
            <a:chOff x="6568475" y="1210300"/>
            <a:chExt cx="481425" cy="557300"/>
          </a:xfrm>
        </p:grpSpPr>
        <p:sp>
          <p:nvSpPr>
            <p:cNvPr id="233" name="Google Shape;233;p34"/>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34" name="Google Shape;234;p34"/>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 name="Google Shape;235;p34"/>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lumn Text 3">
  <p:cSld name="TITLE_AND_TWO_COLUMNS_4">
    <p:spTree>
      <p:nvGrpSpPr>
        <p:cNvPr id="1" name="Shape 236"/>
        <p:cNvGrpSpPr/>
        <p:nvPr/>
      </p:nvGrpSpPr>
      <p:grpSpPr>
        <a:xfrm>
          <a:off x="0" y="0"/>
          <a:ext cx="0" cy="0"/>
          <a:chOff x="0" y="0"/>
          <a:chExt cx="0" cy="0"/>
        </a:xfrm>
      </p:grpSpPr>
      <p:sp>
        <p:nvSpPr>
          <p:cNvPr id="237" name="Google Shape;237;p35"/>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238" name="Google Shape;238;p35"/>
          <p:cNvSpPr txBox="1">
            <a:spLocks noGrp="1"/>
          </p:cNvSpPr>
          <p:nvPr>
            <p:ph type="body" idx="1"/>
          </p:nvPr>
        </p:nvSpPr>
        <p:spPr>
          <a:xfrm>
            <a:off x="222712"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239" name="Google Shape;239;p35"/>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240" name="Google Shape;240;p35"/>
          <p:cNvGrpSpPr/>
          <p:nvPr/>
        </p:nvGrpSpPr>
        <p:grpSpPr>
          <a:xfrm>
            <a:off x="8498970" y="8"/>
            <a:ext cx="645302" cy="746838"/>
            <a:chOff x="6568475" y="1210300"/>
            <a:chExt cx="481425" cy="557300"/>
          </a:xfrm>
        </p:grpSpPr>
        <p:sp>
          <p:nvSpPr>
            <p:cNvPr id="241" name="Google Shape;241;p35"/>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42" name="Google Shape;242;p35"/>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3" name="Google Shape;243;p35"/>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244" name="Google Shape;244;p35"/>
          <p:cNvSpPr txBox="1">
            <a:spLocks noGrp="1"/>
          </p:cNvSpPr>
          <p:nvPr>
            <p:ph type="body" idx="3"/>
          </p:nvPr>
        </p:nvSpPr>
        <p:spPr>
          <a:xfrm>
            <a:off x="4523257"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ingle Column Text 8">
  <p:cSld name="TITLE_AND_BODY_12">
    <p:spTree>
      <p:nvGrpSpPr>
        <p:cNvPr id="1" name="Shape 245"/>
        <p:cNvGrpSpPr/>
        <p:nvPr/>
      </p:nvGrpSpPr>
      <p:grpSpPr>
        <a:xfrm>
          <a:off x="0" y="0"/>
          <a:ext cx="0" cy="0"/>
          <a:chOff x="0" y="0"/>
          <a:chExt cx="0" cy="0"/>
        </a:xfrm>
      </p:grpSpPr>
      <p:sp>
        <p:nvSpPr>
          <p:cNvPr id="246" name="Google Shape;246;p36"/>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247" name="Google Shape;247;p36"/>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248" name="Google Shape;248;p36"/>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249" name="Google Shape;249;p36"/>
          <p:cNvGrpSpPr/>
          <p:nvPr/>
        </p:nvGrpSpPr>
        <p:grpSpPr>
          <a:xfrm>
            <a:off x="8498970" y="8"/>
            <a:ext cx="645302" cy="746838"/>
            <a:chOff x="6568475" y="1210300"/>
            <a:chExt cx="481425" cy="557300"/>
          </a:xfrm>
        </p:grpSpPr>
        <p:sp>
          <p:nvSpPr>
            <p:cNvPr id="250" name="Google Shape;250;p36"/>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51" name="Google Shape;251;p36"/>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 name="Google Shape;252;p36"/>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ingle Column Text 9">
  <p:cSld name="TITLE_AND_BODY_13">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255" name="Google Shape;255;p37"/>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256" name="Google Shape;256;p37"/>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257" name="Google Shape;257;p37"/>
          <p:cNvGrpSpPr/>
          <p:nvPr/>
        </p:nvGrpSpPr>
        <p:grpSpPr>
          <a:xfrm>
            <a:off x="8498970" y="8"/>
            <a:ext cx="645302" cy="746838"/>
            <a:chOff x="6568475" y="1210300"/>
            <a:chExt cx="481425" cy="557300"/>
          </a:xfrm>
        </p:grpSpPr>
        <p:sp>
          <p:nvSpPr>
            <p:cNvPr id="258" name="Google Shape;258;p37"/>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59" name="Google Shape;259;p37"/>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 name="Google Shape;260;p37"/>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escriptive Copy 1">
  <p:cSld name="TITLE_AND_BODY_3_1">
    <p:spTree>
      <p:nvGrpSpPr>
        <p:cNvPr id="1" name="Shape 261"/>
        <p:cNvGrpSpPr/>
        <p:nvPr/>
      </p:nvGrpSpPr>
      <p:grpSpPr>
        <a:xfrm>
          <a:off x="0" y="0"/>
          <a:ext cx="0" cy="0"/>
          <a:chOff x="0" y="0"/>
          <a:chExt cx="0" cy="0"/>
        </a:xfrm>
      </p:grpSpPr>
      <p:sp>
        <p:nvSpPr>
          <p:cNvPr id="262" name="Google Shape;262;p38"/>
          <p:cNvSpPr txBox="1">
            <a:spLocks noGrp="1"/>
          </p:cNvSpPr>
          <p:nvPr>
            <p:ph type="body" idx="1"/>
          </p:nvPr>
        </p:nvSpPr>
        <p:spPr>
          <a:xfrm>
            <a:off x="222712" y="10953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2pPr>
            <a:lvl3pPr marL="1371600" lvl="2"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3pPr>
            <a:lvl4pPr marL="1828800" lvl="3"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4pPr>
            <a:lvl5pPr marL="2286000" lvl="4"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5pPr>
            <a:lvl6pPr marL="2743200" lvl="5"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6pPr>
            <a:lvl7pPr marL="3200400" lvl="6"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7pPr>
            <a:lvl8pPr marL="3657600" lvl="7" indent="-317500" rtl="0">
              <a:lnSpc>
                <a:spcPct val="115000"/>
              </a:lnSpc>
              <a:spcBef>
                <a:spcPts val="1600"/>
              </a:spcBef>
              <a:spcAft>
                <a:spcPts val="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8pPr>
            <a:lvl9pPr marL="4114800" lvl="8" indent="-317500" rtl="0">
              <a:lnSpc>
                <a:spcPct val="115000"/>
              </a:lnSpc>
              <a:spcBef>
                <a:spcPts val="1600"/>
              </a:spcBef>
              <a:spcAft>
                <a:spcPts val="1600"/>
              </a:spcAft>
              <a:buClr>
                <a:srgbClr val="FB4D42"/>
              </a:buClr>
              <a:buSzPts val="1400"/>
              <a:buFont typeface="Montserrat Light"/>
              <a:buChar char="●"/>
              <a:defRPr sz="1400" i="0">
                <a:solidFill>
                  <a:srgbClr val="091F2F"/>
                </a:solidFill>
                <a:latin typeface="Montserrat Light"/>
                <a:ea typeface="Montserrat Light"/>
                <a:cs typeface="Montserrat Light"/>
                <a:sym typeface="Montserrat Light"/>
              </a:defRPr>
            </a:lvl9pPr>
          </a:lstStyle>
          <a:p>
            <a:endParaRPr/>
          </a:p>
        </p:txBody>
      </p:sp>
      <p:sp>
        <p:nvSpPr>
          <p:cNvPr id="263" name="Google Shape;263;p38"/>
          <p:cNvSpPr/>
          <p:nvPr/>
        </p:nvSpPr>
        <p:spPr>
          <a:xfrm>
            <a:off x="3620" y="0"/>
            <a:ext cx="8495100" cy="746700"/>
          </a:xfrm>
          <a:prstGeom prst="rect">
            <a:avLst/>
          </a:prstGeom>
          <a:solidFill>
            <a:srgbClr val="00447B"/>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 name="Google Shape;264;p38"/>
          <p:cNvSpPr txBox="1">
            <a:spLocks noGrp="1"/>
          </p:cNvSpPr>
          <p:nvPr>
            <p:ph type="title"/>
          </p:nvPr>
        </p:nvSpPr>
        <p:spPr>
          <a:xfrm>
            <a:off x="222712" y="30150"/>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100"/>
              <a:buFont typeface="Montserrat"/>
              <a:buNone/>
              <a:defRPr sz="2100" b="1">
                <a:solidFill>
                  <a:srgbClr val="FFFFFF"/>
                </a:solidFill>
                <a:latin typeface="Montserrat"/>
                <a:ea typeface="Montserrat"/>
                <a:cs typeface="Montserrat"/>
                <a:sym typeface="Montserrat"/>
              </a:defRPr>
            </a:lvl1pPr>
            <a:lvl2pPr lvl="1" rtl="0">
              <a:spcBef>
                <a:spcPts val="0"/>
              </a:spcBef>
              <a:spcAft>
                <a:spcPts val="0"/>
              </a:spcAft>
              <a:buClr>
                <a:srgbClr val="FFFFFF"/>
              </a:buClr>
              <a:buSzPts val="2300"/>
              <a:buFont typeface="Montserrat"/>
              <a:buNone/>
              <a:defRPr sz="2300"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300"/>
              <a:buFont typeface="Montserrat"/>
              <a:buNone/>
              <a:defRPr sz="2300"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300"/>
              <a:buFont typeface="Montserrat"/>
              <a:buNone/>
              <a:defRPr sz="2300"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300"/>
              <a:buFont typeface="Montserrat"/>
              <a:buNone/>
              <a:defRPr sz="2300"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300"/>
              <a:buFont typeface="Montserrat"/>
              <a:buNone/>
              <a:defRPr sz="2300"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300"/>
              <a:buFont typeface="Montserrat"/>
              <a:buNone/>
              <a:defRPr sz="2300"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300"/>
              <a:buFont typeface="Montserrat"/>
              <a:buNone/>
              <a:defRPr sz="2300"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300"/>
              <a:buFont typeface="Montserrat"/>
              <a:buNone/>
              <a:defRPr sz="2300" b="1">
                <a:solidFill>
                  <a:srgbClr val="FFFFFF"/>
                </a:solidFill>
                <a:latin typeface="Montserrat"/>
                <a:ea typeface="Montserrat"/>
                <a:cs typeface="Montserrat"/>
                <a:sym typeface="Montserrat"/>
              </a:defRPr>
            </a:lvl9pPr>
          </a:lstStyle>
          <a:p>
            <a:endParaRPr/>
          </a:p>
        </p:txBody>
      </p:sp>
      <p:sp>
        <p:nvSpPr>
          <p:cNvPr id="265" name="Google Shape;265;p38"/>
          <p:cNvSpPr txBox="1">
            <a:spLocks noGrp="1"/>
          </p:cNvSpPr>
          <p:nvPr>
            <p:ph type="subTitle" idx="2"/>
          </p:nvPr>
        </p:nvSpPr>
        <p:spPr>
          <a:xfrm>
            <a:off x="222712" y="343631"/>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FFFFFF"/>
                </a:solidFill>
                <a:latin typeface="Lora"/>
                <a:ea typeface="Lora"/>
                <a:cs typeface="Lora"/>
                <a:sym typeface="Lora"/>
              </a:defRPr>
            </a:lvl1pPr>
            <a:lvl2pPr lvl="1" rtl="0">
              <a:lnSpc>
                <a:spcPct val="100000"/>
              </a:lnSpc>
              <a:spcBef>
                <a:spcPts val="1600"/>
              </a:spcBef>
              <a:spcAft>
                <a:spcPts val="0"/>
              </a:spcAft>
              <a:buNone/>
              <a:defRPr sz="1100" b="0" i="1">
                <a:solidFill>
                  <a:srgbClr val="FFFFFF"/>
                </a:solidFill>
                <a:latin typeface="Lora"/>
                <a:ea typeface="Lora"/>
                <a:cs typeface="Lora"/>
                <a:sym typeface="Lora"/>
              </a:defRPr>
            </a:lvl2pPr>
            <a:lvl3pPr lvl="2" rtl="0">
              <a:lnSpc>
                <a:spcPct val="100000"/>
              </a:lnSpc>
              <a:spcBef>
                <a:spcPts val="1600"/>
              </a:spcBef>
              <a:spcAft>
                <a:spcPts val="0"/>
              </a:spcAft>
              <a:buNone/>
              <a:defRPr sz="1100" b="0" i="1">
                <a:solidFill>
                  <a:srgbClr val="FFFFFF"/>
                </a:solidFill>
                <a:latin typeface="Lora"/>
                <a:ea typeface="Lora"/>
                <a:cs typeface="Lora"/>
                <a:sym typeface="Lora"/>
              </a:defRPr>
            </a:lvl3pPr>
            <a:lvl4pPr lvl="3" rtl="0">
              <a:lnSpc>
                <a:spcPct val="100000"/>
              </a:lnSpc>
              <a:spcBef>
                <a:spcPts val="1600"/>
              </a:spcBef>
              <a:spcAft>
                <a:spcPts val="0"/>
              </a:spcAft>
              <a:buNone/>
              <a:defRPr sz="1100" b="0" i="1">
                <a:solidFill>
                  <a:srgbClr val="FFFFFF"/>
                </a:solidFill>
                <a:latin typeface="Lora"/>
                <a:ea typeface="Lora"/>
                <a:cs typeface="Lora"/>
                <a:sym typeface="Lora"/>
              </a:defRPr>
            </a:lvl4pPr>
            <a:lvl5pPr lvl="4" rtl="0">
              <a:lnSpc>
                <a:spcPct val="100000"/>
              </a:lnSpc>
              <a:spcBef>
                <a:spcPts val="1600"/>
              </a:spcBef>
              <a:spcAft>
                <a:spcPts val="0"/>
              </a:spcAft>
              <a:buNone/>
              <a:defRPr sz="1100" b="0" i="1">
                <a:solidFill>
                  <a:srgbClr val="FFFFFF"/>
                </a:solidFill>
                <a:latin typeface="Lora"/>
                <a:ea typeface="Lora"/>
                <a:cs typeface="Lora"/>
                <a:sym typeface="Lora"/>
              </a:defRPr>
            </a:lvl5pPr>
            <a:lvl6pPr lvl="5" rtl="0">
              <a:lnSpc>
                <a:spcPct val="100000"/>
              </a:lnSpc>
              <a:spcBef>
                <a:spcPts val="1600"/>
              </a:spcBef>
              <a:spcAft>
                <a:spcPts val="0"/>
              </a:spcAft>
              <a:buNone/>
              <a:defRPr sz="1100" b="0" i="1">
                <a:solidFill>
                  <a:srgbClr val="FFFFFF"/>
                </a:solidFill>
                <a:latin typeface="Lora"/>
                <a:ea typeface="Lora"/>
                <a:cs typeface="Lora"/>
                <a:sym typeface="Lora"/>
              </a:defRPr>
            </a:lvl6pPr>
            <a:lvl7pPr lvl="6" rtl="0">
              <a:lnSpc>
                <a:spcPct val="100000"/>
              </a:lnSpc>
              <a:spcBef>
                <a:spcPts val="1600"/>
              </a:spcBef>
              <a:spcAft>
                <a:spcPts val="0"/>
              </a:spcAft>
              <a:buNone/>
              <a:defRPr sz="1100" b="0" i="1">
                <a:solidFill>
                  <a:srgbClr val="FFFFFF"/>
                </a:solidFill>
                <a:latin typeface="Lora"/>
                <a:ea typeface="Lora"/>
                <a:cs typeface="Lora"/>
                <a:sym typeface="Lora"/>
              </a:defRPr>
            </a:lvl7pPr>
            <a:lvl8pPr lvl="7" rtl="0">
              <a:lnSpc>
                <a:spcPct val="100000"/>
              </a:lnSpc>
              <a:spcBef>
                <a:spcPts val="1600"/>
              </a:spcBef>
              <a:spcAft>
                <a:spcPts val="0"/>
              </a:spcAft>
              <a:buNone/>
              <a:defRPr sz="1100" b="0" i="1">
                <a:solidFill>
                  <a:srgbClr val="FFFFFF"/>
                </a:solidFill>
                <a:latin typeface="Lora"/>
                <a:ea typeface="Lora"/>
                <a:cs typeface="Lora"/>
                <a:sym typeface="Lora"/>
              </a:defRPr>
            </a:lvl8pPr>
            <a:lvl9pPr lvl="8" rtl="0">
              <a:lnSpc>
                <a:spcPct val="100000"/>
              </a:lnSpc>
              <a:spcBef>
                <a:spcPts val="1600"/>
              </a:spcBef>
              <a:spcAft>
                <a:spcPts val="1600"/>
              </a:spcAft>
              <a:buNone/>
              <a:defRPr sz="1100" b="0" i="1">
                <a:solidFill>
                  <a:srgbClr val="FFFFFF"/>
                </a:solidFill>
                <a:latin typeface="Lora"/>
                <a:ea typeface="Lora"/>
                <a:cs typeface="Lora"/>
                <a:sym typeface="Lora"/>
              </a:defRPr>
            </a:lvl9pPr>
          </a:lstStyle>
          <a:p>
            <a:endParaRPr/>
          </a:p>
        </p:txBody>
      </p:sp>
      <p:grpSp>
        <p:nvGrpSpPr>
          <p:cNvPr id="266" name="Google Shape;266;p38"/>
          <p:cNvGrpSpPr/>
          <p:nvPr/>
        </p:nvGrpSpPr>
        <p:grpSpPr>
          <a:xfrm>
            <a:off x="8498970" y="8"/>
            <a:ext cx="645302" cy="746838"/>
            <a:chOff x="6568475" y="1210300"/>
            <a:chExt cx="481425" cy="557300"/>
          </a:xfrm>
        </p:grpSpPr>
        <p:sp>
          <p:nvSpPr>
            <p:cNvPr id="267" name="Google Shape;267;p38"/>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8" name="Google Shape;268;p38"/>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 name="Google Shape;269;p38"/>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With Photo 3">
  <p:cSld name="TITLE_4">
    <p:spTree>
      <p:nvGrpSpPr>
        <p:cNvPr id="1" name="Shape 270"/>
        <p:cNvGrpSpPr/>
        <p:nvPr/>
      </p:nvGrpSpPr>
      <p:grpSpPr>
        <a:xfrm>
          <a:off x="0" y="0"/>
          <a:ext cx="0" cy="0"/>
          <a:chOff x="0" y="0"/>
          <a:chExt cx="0" cy="0"/>
        </a:xfrm>
      </p:grpSpPr>
      <p:pic>
        <p:nvPicPr>
          <p:cNvPr id="271" name="Google Shape;271;p39"/>
          <p:cNvPicPr preferRelativeResize="0"/>
          <p:nvPr/>
        </p:nvPicPr>
        <p:blipFill>
          <a:blip r:embed="rId2">
            <a:alphaModFix/>
          </a:blip>
          <a:stretch>
            <a:fillRect/>
          </a:stretch>
        </p:blipFill>
        <p:spPr>
          <a:xfrm>
            <a:off x="-1125" y="0"/>
            <a:ext cx="7913027" cy="5142045"/>
          </a:xfrm>
          <a:prstGeom prst="rect">
            <a:avLst/>
          </a:prstGeom>
          <a:noFill/>
          <a:ln>
            <a:noFill/>
          </a:ln>
        </p:spPr>
      </p:pic>
      <p:sp>
        <p:nvSpPr>
          <p:cNvPr id="272" name="Google Shape;272;p39"/>
          <p:cNvSpPr/>
          <p:nvPr/>
        </p:nvSpPr>
        <p:spPr>
          <a:xfrm>
            <a:off x="0" y="1868381"/>
            <a:ext cx="7310400" cy="1402800"/>
          </a:xfrm>
          <a:prstGeom prst="rect">
            <a:avLst/>
          </a:prstGeom>
          <a:solidFill>
            <a:srgbClr val="091F2F">
              <a:alpha val="5077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 name="Google Shape;273;p39"/>
          <p:cNvSpPr/>
          <p:nvPr/>
        </p:nvSpPr>
        <p:spPr>
          <a:xfrm>
            <a:off x="0" y="4758694"/>
            <a:ext cx="7914900" cy="330600"/>
          </a:xfrm>
          <a:prstGeom prst="rect">
            <a:avLst/>
          </a:pr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 name="Google Shape;274;p39"/>
          <p:cNvSpPr txBox="1"/>
          <p:nvPr/>
        </p:nvSpPr>
        <p:spPr>
          <a:xfrm>
            <a:off x="289366" y="4758694"/>
            <a:ext cx="2514900" cy="330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i="1">
                <a:solidFill>
                  <a:srgbClr val="FFFFFF"/>
                </a:solidFill>
                <a:latin typeface="Lora"/>
                <a:ea typeface="Lora"/>
                <a:cs typeface="Lora"/>
                <a:sym typeface="Lora"/>
              </a:rPr>
              <a:t>Mayor Martin J. Walsh</a:t>
            </a:r>
            <a:endParaRPr sz="1100">
              <a:solidFill>
                <a:srgbClr val="FFFFFF"/>
              </a:solidFill>
              <a:latin typeface="Montserrat"/>
              <a:ea typeface="Montserrat"/>
              <a:cs typeface="Montserrat"/>
              <a:sym typeface="Montserrat"/>
            </a:endParaRPr>
          </a:p>
        </p:txBody>
      </p:sp>
      <p:pic>
        <p:nvPicPr>
          <p:cNvPr id="275" name="Google Shape;275;p39"/>
          <p:cNvPicPr preferRelativeResize="0"/>
          <p:nvPr/>
        </p:nvPicPr>
        <p:blipFill>
          <a:blip r:embed="rId3">
            <a:alphaModFix/>
          </a:blip>
          <a:stretch>
            <a:fillRect/>
          </a:stretch>
        </p:blipFill>
        <p:spPr>
          <a:xfrm>
            <a:off x="7913880" y="0"/>
            <a:ext cx="1228725" cy="5143500"/>
          </a:xfrm>
          <a:prstGeom prst="rect">
            <a:avLst/>
          </a:prstGeom>
          <a:noFill/>
          <a:ln>
            <a:noFill/>
          </a:ln>
        </p:spPr>
      </p:pic>
      <p:grpSp>
        <p:nvGrpSpPr>
          <p:cNvPr id="276" name="Google Shape;276;p39"/>
          <p:cNvGrpSpPr/>
          <p:nvPr/>
        </p:nvGrpSpPr>
        <p:grpSpPr>
          <a:xfrm>
            <a:off x="7310351" y="1868376"/>
            <a:ext cx="1212180" cy="1402891"/>
            <a:chOff x="6568475" y="1210300"/>
            <a:chExt cx="481425" cy="557300"/>
          </a:xfrm>
        </p:grpSpPr>
        <p:sp>
          <p:nvSpPr>
            <p:cNvPr id="277" name="Google Shape;277;p39"/>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78" name="Google Shape;278;p39"/>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9" name="Google Shape;279;p39"/>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280" name="Google Shape;280;p39"/>
          <p:cNvSpPr/>
          <p:nvPr/>
        </p:nvSpPr>
        <p:spPr>
          <a:xfrm>
            <a:off x="0" y="5089444"/>
            <a:ext cx="9144000" cy="52500"/>
          </a:xfrm>
          <a:prstGeom prst="rect">
            <a:avLst/>
          </a:pr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 name="Google Shape;281;p39"/>
          <p:cNvSpPr txBox="1">
            <a:spLocks noGrp="1"/>
          </p:cNvSpPr>
          <p:nvPr>
            <p:ph type="ctrTitle"/>
          </p:nvPr>
        </p:nvSpPr>
        <p:spPr>
          <a:xfrm>
            <a:off x="254539" y="257738"/>
            <a:ext cx="7120500" cy="2520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4200" b="1">
                <a:solidFill>
                  <a:srgbClr val="FFFFFF"/>
                </a:solidFill>
                <a:latin typeface="Montserrat"/>
                <a:ea typeface="Montserrat"/>
                <a:cs typeface="Montserrat"/>
                <a:sym typeface="Montserrat"/>
              </a:defRPr>
            </a:lvl1pPr>
            <a:lvl2pPr lvl="1" algn="l" rtl="0">
              <a:spcBef>
                <a:spcPts val="0"/>
              </a:spcBef>
              <a:spcAft>
                <a:spcPts val="0"/>
              </a:spcAft>
              <a:buNone/>
              <a:defRPr sz="4200" b="1">
                <a:solidFill>
                  <a:srgbClr val="FFFFFF"/>
                </a:solidFill>
                <a:latin typeface="Montserrat"/>
                <a:ea typeface="Montserrat"/>
                <a:cs typeface="Montserrat"/>
                <a:sym typeface="Montserrat"/>
              </a:defRPr>
            </a:lvl2pPr>
            <a:lvl3pPr lvl="2" algn="l" rtl="0">
              <a:spcBef>
                <a:spcPts val="0"/>
              </a:spcBef>
              <a:spcAft>
                <a:spcPts val="0"/>
              </a:spcAft>
              <a:buNone/>
              <a:defRPr sz="4200" b="1">
                <a:solidFill>
                  <a:srgbClr val="FFFFFF"/>
                </a:solidFill>
                <a:latin typeface="Montserrat"/>
                <a:ea typeface="Montserrat"/>
                <a:cs typeface="Montserrat"/>
                <a:sym typeface="Montserrat"/>
              </a:defRPr>
            </a:lvl3pPr>
            <a:lvl4pPr lvl="3" algn="l" rtl="0">
              <a:spcBef>
                <a:spcPts val="0"/>
              </a:spcBef>
              <a:spcAft>
                <a:spcPts val="0"/>
              </a:spcAft>
              <a:buNone/>
              <a:defRPr sz="4200" b="1">
                <a:solidFill>
                  <a:srgbClr val="FFFFFF"/>
                </a:solidFill>
                <a:latin typeface="Montserrat"/>
                <a:ea typeface="Montserrat"/>
                <a:cs typeface="Montserrat"/>
                <a:sym typeface="Montserrat"/>
              </a:defRPr>
            </a:lvl4pPr>
            <a:lvl5pPr lvl="4" algn="l" rtl="0">
              <a:spcBef>
                <a:spcPts val="0"/>
              </a:spcBef>
              <a:spcAft>
                <a:spcPts val="0"/>
              </a:spcAft>
              <a:buNone/>
              <a:defRPr sz="4200" b="1">
                <a:solidFill>
                  <a:srgbClr val="FFFFFF"/>
                </a:solidFill>
                <a:latin typeface="Montserrat"/>
                <a:ea typeface="Montserrat"/>
                <a:cs typeface="Montserrat"/>
                <a:sym typeface="Montserrat"/>
              </a:defRPr>
            </a:lvl5pPr>
            <a:lvl6pPr lvl="5" algn="l" rtl="0">
              <a:spcBef>
                <a:spcPts val="0"/>
              </a:spcBef>
              <a:spcAft>
                <a:spcPts val="0"/>
              </a:spcAft>
              <a:buNone/>
              <a:defRPr sz="4200" b="1">
                <a:solidFill>
                  <a:srgbClr val="FFFFFF"/>
                </a:solidFill>
                <a:latin typeface="Montserrat"/>
                <a:ea typeface="Montserrat"/>
                <a:cs typeface="Montserrat"/>
                <a:sym typeface="Montserrat"/>
              </a:defRPr>
            </a:lvl6pPr>
            <a:lvl7pPr lvl="6" algn="l" rtl="0">
              <a:spcBef>
                <a:spcPts val="0"/>
              </a:spcBef>
              <a:spcAft>
                <a:spcPts val="0"/>
              </a:spcAft>
              <a:buNone/>
              <a:defRPr sz="4200" b="1">
                <a:solidFill>
                  <a:srgbClr val="FFFFFF"/>
                </a:solidFill>
                <a:latin typeface="Montserrat"/>
                <a:ea typeface="Montserrat"/>
                <a:cs typeface="Montserrat"/>
                <a:sym typeface="Montserrat"/>
              </a:defRPr>
            </a:lvl7pPr>
            <a:lvl8pPr lvl="7" algn="l" rtl="0">
              <a:spcBef>
                <a:spcPts val="0"/>
              </a:spcBef>
              <a:spcAft>
                <a:spcPts val="0"/>
              </a:spcAft>
              <a:buNone/>
              <a:defRPr sz="4200" b="1">
                <a:solidFill>
                  <a:srgbClr val="FFFFFF"/>
                </a:solidFill>
                <a:latin typeface="Montserrat"/>
                <a:ea typeface="Montserrat"/>
                <a:cs typeface="Montserrat"/>
                <a:sym typeface="Montserrat"/>
              </a:defRPr>
            </a:lvl8pPr>
            <a:lvl9pPr lvl="8" algn="l" rtl="0">
              <a:spcBef>
                <a:spcPts val="0"/>
              </a:spcBef>
              <a:spcAft>
                <a:spcPts val="0"/>
              </a:spcAft>
              <a:buNone/>
              <a:defRPr sz="4200" b="1">
                <a:solidFill>
                  <a:srgbClr val="FFFFFF"/>
                </a:solidFill>
                <a:latin typeface="Montserrat"/>
                <a:ea typeface="Montserrat"/>
                <a:cs typeface="Montserrat"/>
                <a:sym typeface="Montserrat"/>
              </a:defRPr>
            </a:lvl9pPr>
          </a:lstStyle>
          <a:p>
            <a:endParaRPr/>
          </a:p>
        </p:txBody>
      </p:sp>
      <p:sp>
        <p:nvSpPr>
          <p:cNvPr id="282" name="Google Shape;282;p39"/>
          <p:cNvSpPr txBox="1">
            <a:spLocks noGrp="1"/>
          </p:cNvSpPr>
          <p:nvPr>
            <p:ph type="subTitle" idx="1"/>
          </p:nvPr>
        </p:nvSpPr>
        <p:spPr>
          <a:xfrm>
            <a:off x="254539" y="2592901"/>
            <a:ext cx="7120500" cy="792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b="0" i="1">
                <a:solidFill>
                  <a:srgbClr val="FFFFFF"/>
                </a:solidFill>
                <a:latin typeface="Lora"/>
                <a:ea typeface="Lora"/>
                <a:cs typeface="Lora"/>
                <a:sym typeface="Lora"/>
              </a:defRPr>
            </a:lvl1pPr>
            <a:lvl2pPr lvl="1" algn="l" rtl="0">
              <a:spcBef>
                <a:spcPts val="1600"/>
              </a:spcBef>
              <a:spcAft>
                <a:spcPts val="0"/>
              </a:spcAft>
              <a:buNone/>
              <a:defRPr sz="2000" b="0" i="1">
                <a:solidFill>
                  <a:srgbClr val="FFFFFF"/>
                </a:solidFill>
                <a:latin typeface="Lora"/>
                <a:ea typeface="Lora"/>
                <a:cs typeface="Lora"/>
                <a:sym typeface="Lora"/>
              </a:defRPr>
            </a:lvl2pPr>
            <a:lvl3pPr lvl="2" algn="l" rtl="0">
              <a:spcBef>
                <a:spcPts val="1600"/>
              </a:spcBef>
              <a:spcAft>
                <a:spcPts val="0"/>
              </a:spcAft>
              <a:buNone/>
              <a:defRPr sz="2000" b="0" i="1">
                <a:solidFill>
                  <a:srgbClr val="FFFFFF"/>
                </a:solidFill>
                <a:latin typeface="Lora"/>
                <a:ea typeface="Lora"/>
                <a:cs typeface="Lora"/>
                <a:sym typeface="Lora"/>
              </a:defRPr>
            </a:lvl3pPr>
            <a:lvl4pPr lvl="3" algn="l" rtl="0">
              <a:spcBef>
                <a:spcPts val="1600"/>
              </a:spcBef>
              <a:spcAft>
                <a:spcPts val="0"/>
              </a:spcAft>
              <a:buNone/>
              <a:defRPr sz="2000" b="0" i="1">
                <a:solidFill>
                  <a:srgbClr val="FFFFFF"/>
                </a:solidFill>
                <a:latin typeface="Lora"/>
                <a:ea typeface="Lora"/>
                <a:cs typeface="Lora"/>
                <a:sym typeface="Lora"/>
              </a:defRPr>
            </a:lvl4pPr>
            <a:lvl5pPr lvl="4" algn="l" rtl="0">
              <a:spcBef>
                <a:spcPts val="1600"/>
              </a:spcBef>
              <a:spcAft>
                <a:spcPts val="0"/>
              </a:spcAft>
              <a:buNone/>
              <a:defRPr sz="2000" b="0" i="1">
                <a:solidFill>
                  <a:srgbClr val="FFFFFF"/>
                </a:solidFill>
                <a:latin typeface="Lora"/>
                <a:ea typeface="Lora"/>
                <a:cs typeface="Lora"/>
                <a:sym typeface="Lora"/>
              </a:defRPr>
            </a:lvl5pPr>
            <a:lvl6pPr lvl="5" algn="l" rtl="0">
              <a:spcBef>
                <a:spcPts val="1600"/>
              </a:spcBef>
              <a:spcAft>
                <a:spcPts val="0"/>
              </a:spcAft>
              <a:buNone/>
              <a:defRPr sz="2000" b="0" i="1">
                <a:solidFill>
                  <a:srgbClr val="FFFFFF"/>
                </a:solidFill>
                <a:latin typeface="Lora"/>
                <a:ea typeface="Lora"/>
                <a:cs typeface="Lora"/>
                <a:sym typeface="Lora"/>
              </a:defRPr>
            </a:lvl6pPr>
            <a:lvl7pPr lvl="6" algn="l" rtl="0">
              <a:spcBef>
                <a:spcPts val="1600"/>
              </a:spcBef>
              <a:spcAft>
                <a:spcPts val="0"/>
              </a:spcAft>
              <a:buNone/>
              <a:defRPr sz="2000" b="0" i="1">
                <a:solidFill>
                  <a:srgbClr val="FFFFFF"/>
                </a:solidFill>
                <a:latin typeface="Lora"/>
                <a:ea typeface="Lora"/>
                <a:cs typeface="Lora"/>
                <a:sym typeface="Lora"/>
              </a:defRPr>
            </a:lvl7pPr>
            <a:lvl8pPr lvl="7" algn="l" rtl="0">
              <a:spcBef>
                <a:spcPts val="1600"/>
              </a:spcBef>
              <a:spcAft>
                <a:spcPts val="0"/>
              </a:spcAft>
              <a:buNone/>
              <a:defRPr sz="2000" b="0" i="1">
                <a:solidFill>
                  <a:srgbClr val="FFFFFF"/>
                </a:solidFill>
                <a:latin typeface="Lora"/>
                <a:ea typeface="Lora"/>
                <a:cs typeface="Lora"/>
                <a:sym typeface="Lora"/>
              </a:defRPr>
            </a:lvl8pPr>
            <a:lvl9pPr lvl="8" algn="l" rtl="0">
              <a:spcBef>
                <a:spcPts val="1600"/>
              </a:spcBef>
              <a:spcAft>
                <a:spcPts val="1600"/>
              </a:spcAft>
              <a:buNone/>
              <a:defRPr sz="2000" b="0" i="1">
                <a:solidFill>
                  <a:srgbClr val="FFFFFF"/>
                </a:solidFill>
                <a:latin typeface="Lora"/>
                <a:ea typeface="Lora"/>
                <a:cs typeface="Lora"/>
                <a:sym typeface="Lora"/>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lumn Text 4">
  <p:cSld name="TITLE_AND_TWO_COLUMNS_5">
    <p:spTree>
      <p:nvGrpSpPr>
        <p:cNvPr id="1" name="Shape 283"/>
        <p:cNvGrpSpPr/>
        <p:nvPr/>
      </p:nvGrpSpPr>
      <p:grpSpPr>
        <a:xfrm>
          <a:off x="0" y="0"/>
          <a:ext cx="0" cy="0"/>
          <a:chOff x="0" y="0"/>
          <a:chExt cx="0" cy="0"/>
        </a:xfrm>
      </p:grpSpPr>
      <p:sp>
        <p:nvSpPr>
          <p:cNvPr id="284" name="Google Shape;284;p40"/>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285" name="Google Shape;285;p40"/>
          <p:cNvSpPr txBox="1">
            <a:spLocks noGrp="1"/>
          </p:cNvSpPr>
          <p:nvPr>
            <p:ph type="body" idx="1"/>
          </p:nvPr>
        </p:nvSpPr>
        <p:spPr>
          <a:xfrm>
            <a:off x="222712"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286" name="Google Shape;286;p40"/>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287" name="Google Shape;287;p40"/>
          <p:cNvGrpSpPr/>
          <p:nvPr/>
        </p:nvGrpSpPr>
        <p:grpSpPr>
          <a:xfrm>
            <a:off x="8498970" y="8"/>
            <a:ext cx="645302" cy="746838"/>
            <a:chOff x="6568475" y="1210300"/>
            <a:chExt cx="481425" cy="557300"/>
          </a:xfrm>
        </p:grpSpPr>
        <p:sp>
          <p:nvSpPr>
            <p:cNvPr id="288" name="Google Shape;288;p40"/>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89" name="Google Shape;289;p40"/>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0" name="Google Shape;290;p40"/>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291" name="Google Shape;291;p40"/>
          <p:cNvSpPr txBox="1">
            <a:spLocks noGrp="1"/>
          </p:cNvSpPr>
          <p:nvPr>
            <p:ph type="body" idx="3"/>
          </p:nvPr>
        </p:nvSpPr>
        <p:spPr>
          <a:xfrm>
            <a:off x="4523257"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With Photo" type="title">
  <p:cSld name="TITLE">
    <p:spTree>
      <p:nvGrpSpPr>
        <p:cNvPr id="1" name="Shape 298"/>
        <p:cNvGrpSpPr/>
        <p:nvPr/>
      </p:nvGrpSpPr>
      <p:grpSpPr>
        <a:xfrm>
          <a:off x="0" y="0"/>
          <a:ext cx="0" cy="0"/>
          <a:chOff x="0" y="0"/>
          <a:chExt cx="0" cy="0"/>
        </a:xfrm>
      </p:grpSpPr>
      <p:pic>
        <p:nvPicPr>
          <p:cNvPr id="299" name="Google Shape;299;p42"/>
          <p:cNvPicPr preferRelativeResize="0"/>
          <p:nvPr/>
        </p:nvPicPr>
        <p:blipFill>
          <a:blip r:embed="rId2">
            <a:alphaModFix/>
          </a:blip>
          <a:stretch>
            <a:fillRect/>
          </a:stretch>
        </p:blipFill>
        <p:spPr>
          <a:xfrm>
            <a:off x="0" y="-3"/>
            <a:ext cx="9144024" cy="5143500"/>
          </a:xfrm>
          <a:prstGeom prst="rect">
            <a:avLst/>
          </a:prstGeom>
          <a:noFill/>
          <a:ln>
            <a:noFill/>
          </a:ln>
        </p:spPr>
      </p:pic>
      <p:sp>
        <p:nvSpPr>
          <p:cNvPr id="300" name="Google Shape;300;p42"/>
          <p:cNvSpPr/>
          <p:nvPr/>
        </p:nvSpPr>
        <p:spPr>
          <a:xfrm>
            <a:off x="0" y="0"/>
            <a:ext cx="9144000" cy="5143500"/>
          </a:xfrm>
          <a:prstGeom prst="rect">
            <a:avLst/>
          </a:prstGeom>
          <a:solidFill>
            <a:srgbClr val="00447B">
              <a:alpha val="5538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 name="Google Shape;301;p42"/>
          <p:cNvSpPr/>
          <p:nvPr/>
        </p:nvSpPr>
        <p:spPr>
          <a:xfrm>
            <a:off x="0" y="1868381"/>
            <a:ext cx="7932000" cy="1402800"/>
          </a:xfrm>
          <a:prstGeom prst="rect">
            <a:avLst/>
          </a:prstGeom>
          <a:solidFill>
            <a:srgbClr val="091F2F">
              <a:alpha val="5077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2" name="Google Shape;302;p42"/>
          <p:cNvSpPr txBox="1">
            <a:spLocks noGrp="1"/>
          </p:cNvSpPr>
          <p:nvPr>
            <p:ph type="ctrTitle"/>
          </p:nvPr>
        </p:nvSpPr>
        <p:spPr>
          <a:xfrm>
            <a:off x="254539" y="257738"/>
            <a:ext cx="7120500" cy="2520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4200" b="1">
                <a:solidFill>
                  <a:srgbClr val="FFFFFF"/>
                </a:solidFill>
                <a:latin typeface="Montserrat"/>
                <a:ea typeface="Montserrat"/>
                <a:cs typeface="Montserrat"/>
                <a:sym typeface="Montserrat"/>
              </a:defRPr>
            </a:lvl1pPr>
            <a:lvl2pPr lvl="1" algn="l" rtl="0">
              <a:spcBef>
                <a:spcPts val="0"/>
              </a:spcBef>
              <a:spcAft>
                <a:spcPts val="0"/>
              </a:spcAft>
              <a:buNone/>
              <a:defRPr sz="4200" b="1">
                <a:solidFill>
                  <a:srgbClr val="FFFFFF"/>
                </a:solidFill>
                <a:latin typeface="Montserrat"/>
                <a:ea typeface="Montserrat"/>
                <a:cs typeface="Montserrat"/>
                <a:sym typeface="Montserrat"/>
              </a:defRPr>
            </a:lvl2pPr>
            <a:lvl3pPr lvl="2" algn="l" rtl="0">
              <a:spcBef>
                <a:spcPts val="0"/>
              </a:spcBef>
              <a:spcAft>
                <a:spcPts val="0"/>
              </a:spcAft>
              <a:buNone/>
              <a:defRPr sz="4200" b="1">
                <a:solidFill>
                  <a:srgbClr val="FFFFFF"/>
                </a:solidFill>
                <a:latin typeface="Montserrat"/>
                <a:ea typeface="Montserrat"/>
                <a:cs typeface="Montserrat"/>
                <a:sym typeface="Montserrat"/>
              </a:defRPr>
            </a:lvl3pPr>
            <a:lvl4pPr lvl="3" algn="l" rtl="0">
              <a:spcBef>
                <a:spcPts val="0"/>
              </a:spcBef>
              <a:spcAft>
                <a:spcPts val="0"/>
              </a:spcAft>
              <a:buNone/>
              <a:defRPr sz="4200" b="1">
                <a:solidFill>
                  <a:srgbClr val="FFFFFF"/>
                </a:solidFill>
                <a:latin typeface="Montserrat"/>
                <a:ea typeface="Montserrat"/>
                <a:cs typeface="Montserrat"/>
                <a:sym typeface="Montserrat"/>
              </a:defRPr>
            </a:lvl4pPr>
            <a:lvl5pPr lvl="4" algn="l" rtl="0">
              <a:spcBef>
                <a:spcPts val="0"/>
              </a:spcBef>
              <a:spcAft>
                <a:spcPts val="0"/>
              </a:spcAft>
              <a:buNone/>
              <a:defRPr sz="4200" b="1">
                <a:solidFill>
                  <a:srgbClr val="FFFFFF"/>
                </a:solidFill>
                <a:latin typeface="Montserrat"/>
                <a:ea typeface="Montserrat"/>
                <a:cs typeface="Montserrat"/>
                <a:sym typeface="Montserrat"/>
              </a:defRPr>
            </a:lvl5pPr>
            <a:lvl6pPr lvl="5" algn="l" rtl="0">
              <a:spcBef>
                <a:spcPts val="0"/>
              </a:spcBef>
              <a:spcAft>
                <a:spcPts val="0"/>
              </a:spcAft>
              <a:buNone/>
              <a:defRPr sz="4200" b="1">
                <a:solidFill>
                  <a:srgbClr val="FFFFFF"/>
                </a:solidFill>
                <a:latin typeface="Montserrat"/>
                <a:ea typeface="Montserrat"/>
                <a:cs typeface="Montserrat"/>
                <a:sym typeface="Montserrat"/>
              </a:defRPr>
            </a:lvl6pPr>
            <a:lvl7pPr lvl="6" algn="l" rtl="0">
              <a:spcBef>
                <a:spcPts val="0"/>
              </a:spcBef>
              <a:spcAft>
                <a:spcPts val="0"/>
              </a:spcAft>
              <a:buNone/>
              <a:defRPr sz="4200" b="1">
                <a:solidFill>
                  <a:srgbClr val="FFFFFF"/>
                </a:solidFill>
                <a:latin typeface="Montserrat"/>
                <a:ea typeface="Montserrat"/>
                <a:cs typeface="Montserrat"/>
                <a:sym typeface="Montserrat"/>
              </a:defRPr>
            </a:lvl7pPr>
            <a:lvl8pPr lvl="7" algn="l" rtl="0">
              <a:spcBef>
                <a:spcPts val="0"/>
              </a:spcBef>
              <a:spcAft>
                <a:spcPts val="0"/>
              </a:spcAft>
              <a:buNone/>
              <a:defRPr sz="4200" b="1">
                <a:solidFill>
                  <a:srgbClr val="FFFFFF"/>
                </a:solidFill>
                <a:latin typeface="Montserrat"/>
                <a:ea typeface="Montserrat"/>
                <a:cs typeface="Montserrat"/>
                <a:sym typeface="Montserrat"/>
              </a:defRPr>
            </a:lvl8pPr>
            <a:lvl9pPr lvl="8" algn="l" rtl="0">
              <a:spcBef>
                <a:spcPts val="0"/>
              </a:spcBef>
              <a:spcAft>
                <a:spcPts val="0"/>
              </a:spcAft>
              <a:buNone/>
              <a:defRPr sz="4200" b="1">
                <a:solidFill>
                  <a:srgbClr val="FFFFFF"/>
                </a:solidFill>
                <a:latin typeface="Montserrat"/>
                <a:ea typeface="Montserrat"/>
                <a:cs typeface="Montserrat"/>
                <a:sym typeface="Montserrat"/>
              </a:defRPr>
            </a:lvl9pPr>
          </a:lstStyle>
          <a:p>
            <a:endParaRPr/>
          </a:p>
        </p:txBody>
      </p:sp>
      <p:sp>
        <p:nvSpPr>
          <p:cNvPr id="303" name="Google Shape;303;p42"/>
          <p:cNvSpPr txBox="1">
            <a:spLocks noGrp="1"/>
          </p:cNvSpPr>
          <p:nvPr>
            <p:ph type="subTitle" idx="1"/>
          </p:nvPr>
        </p:nvSpPr>
        <p:spPr>
          <a:xfrm>
            <a:off x="254539" y="2592901"/>
            <a:ext cx="7120500" cy="792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b="0" i="1">
                <a:solidFill>
                  <a:srgbClr val="FFFFFF"/>
                </a:solidFill>
                <a:latin typeface="Lora"/>
                <a:ea typeface="Lora"/>
                <a:cs typeface="Lora"/>
                <a:sym typeface="Lora"/>
              </a:defRPr>
            </a:lvl1pPr>
            <a:lvl2pPr lvl="1" algn="l" rtl="0">
              <a:spcBef>
                <a:spcPts val="1600"/>
              </a:spcBef>
              <a:spcAft>
                <a:spcPts val="0"/>
              </a:spcAft>
              <a:buNone/>
              <a:defRPr sz="2000" b="0" i="1">
                <a:solidFill>
                  <a:srgbClr val="FFFFFF"/>
                </a:solidFill>
                <a:latin typeface="Lora"/>
                <a:ea typeface="Lora"/>
                <a:cs typeface="Lora"/>
                <a:sym typeface="Lora"/>
              </a:defRPr>
            </a:lvl2pPr>
            <a:lvl3pPr lvl="2" algn="l" rtl="0">
              <a:spcBef>
                <a:spcPts val="1600"/>
              </a:spcBef>
              <a:spcAft>
                <a:spcPts val="0"/>
              </a:spcAft>
              <a:buNone/>
              <a:defRPr sz="2000" b="0" i="1">
                <a:solidFill>
                  <a:srgbClr val="FFFFFF"/>
                </a:solidFill>
                <a:latin typeface="Lora"/>
                <a:ea typeface="Lora"/>
                <a:cs typeface="Lora"/>
                <a:sym typeface="Lora"/>
              </a:defRPr>
            </a:lvl3pPr>
            <a:lvl4pPr lvl="3" algn="l" rtl="0">
              <a:spcBef>
                <a:spcPts val="1600"/>
              </a:spcBef>
              <a:spcAft>
                <a:spcPts val="0"/>
              </a:spcAft>
              <a:buNone/>
              <a:defRPr sz="2000" b="0" i="1">
                <a:solidFill>
                  <a:srgbClr val="FFFFFF"/>
                </a:solidFill>
                <a:latin typeface="Lora"/>
                <a:ea typeface="Lora"/>
                <a:cs typeface="Lora"/>
                <a:sym typeface="Lora"/>
              </a:defRPr>
            </a:lvl4pPr>
            <a:lvl5pPr lvl="4" algn="l" rtl="0">
              <a:spcBef>
                <a:spcPts val="1600"/>
              </a:spcBef>
              <a:spcAft>
                <a:spcPts val="0"/>
              </a:spcAft>
              <a:buNone/>
              <a:defRPr sz="2000" b="0" i="1">
                <a:solidFill>
                  <a:srgbClr val="FFFFFF"/>
                </a:solidFill>
                <a:latin typeface="Lora"/>
                <a:ea typeface="Lora"/>
                <a:cs typeface="Lora"/>
                <a:sym typeface="Lora"/>
              </a:defRPr>
            </a:lvl5pPr>
            <a:lvl6pPr lvl="5" algn="l" rtl="0">
              <a:spcBef>
                <a:spcPts val="1600"/>
              </a:spcBef>
              <a:spcAft>
                <a:spcPts val="0"/>
              </a:spcAft>
              <a:buNone/>
              <a:defRPr sz="2000" b="0" i="1">
                <a:solidFill>
                  <a:srgbClr val="FFFFFF"/>
                </a:solidFill>
                <a:latin typeface="Lora"/>
                <a:ea typeface="Lora"/>
                <a:cs typeface="Lora"/>
                <a:sym typeface="Lora"/>
              </a:defRPr>
            </a:lvl6pPr>
            <a:lvl7pPr lvl="6" algn="l" rtl="0">
              <a:spcBef>
                <a:spcPts val="1600"/>
              </a:spcBef>
              <a:spcAft>
                <a:spcPts val="0"/>
              </a:spcAft>
              <a:buNone/>
              <a:defRPr sz="2000" b="0" i="1">
                <a:solidFill>
                  <a:srgbClr val="FFFFFF"/>
                </a:solidFill>
                <a:latin typeface="Lora"/>
                <a:ea typeface="Lora"/>
                <a:cs typeface="Lora"/>
                <a:sym typeface="Lora"/>
              </a:defRPr>
            </a:lvl7pPr>
            <a:lvl8pPr lvl="7" algn="l" rtl="0">
              <a:spcBef>
                <a:spcPts val="1600"/>
              </a:spcBef>
              <a:spcAft>
                <a:spcPts val="0"/>
              </a:spcAft>
              <a:buNone/>
              <a:defRPr sz="2000" b="0" i="1">
                <a:solidFill>
                  <a:srgbClr val="FFFFFF"/>
                </a:solidFill>
                <a:latin typeface="Lora"/>
                <a:ea typeface="Lora"/>
                <a:cs typeface="Lora"/>
                <a:sym typeface="Lora"/>
              </a:defRPr>
            </a:lvl8pPr>
            <a:lvl9pPr lvl="8" algn="l" rtl="0">
              <a:spcBef>
                <a:spcPts val="1600"/>
              </a:spcBef>
              <a:spcAft>
                <a:spcPts val="1600"/>
              </a:spcAft>
              <a:buNone/>
              <a:defRPr sz="2000" b="0" i="1">
                <a:solidFill>
                  <a:srgbClr val="FFFFFF"/>
                </a:solidFill>
                <a:latin typeface="Lora"/>
                <a:ea typeface="Lora"/>
                <a:cs typeface="Lora"/>
                <a:sym typeface="Lora"/>
              </a:defRPr>
            </a:lvl9pPr>
          </a:lstStyle>
          <a:p>
            <a:endParaRPr/>
          </a:p>
        </p:txBody>
      </p:sp>
      <p:grpSp>
        <p:nvGrpSpPr>
          <p:cNvPr id="304" name="Google Shape;304;p42"/>
          <p:cNvGrpSpPr/>
          <p:nvPr/>
        </p:nvGrpSpPr>
        <p:grpSpPr>
          <a:xfrm>
            <a:off x="7931600" y="1868376"/>
            <a:ext cx="1212180" cy="1402891"/>
            <a:chOff x="6568475" y="1210300"/>
            <a:chExt cx="481425" cy="557300"/>
          </a:xfrm>
        </p:grpSpPr>
        <p:sp>
          <p:nvSpPr>
            <p:cNvPr id="305" name="Google Shape;305;p42"/>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06" name="Google Shape;306;p42"/>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7" name="Google Shape;307;p42"/>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308" name="Google Shape;308;p42"/>
          <p:cNvSpPr/>
          <p:nvPr/>
        </p:nvSpPr>
        <p:spPr>
          <a:xfrm>
            <a:off x="0" y="4812806"/>
            <a:ext cx="9144000" cy="330600"/>
          </a:xfrm>
          <a:prstGeom prst="rect">
            <a:avLst/>
          </a:pr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9" name="Google Shape;309;p42"/>
          <p:cNvSpPr txBox="1"/>
          <p:nvPr/>
        </p:nvSpPr>
        <p:spPr>
          <a:xfrm>
            <a:off x="289366" y="4812806"/>
            <a:ext cx="2514900" cy="330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solidFill>
                  <a:srgbClr val="FFFFFF"/>
                </a:solidFill>
                <a:latin typeface="Montserrat"/>
                <a:ea typeface="Montserrat"/>
                <a:cs typeface="Montserrat"/>
                <a:sym typeface="Montserrat"/>
              </a:rPr>
              <a:t>Department Head</a:t>
            </a:r>
            <a:endParaRPr sz="1100">
              <a:solidFill>
                <a:srgbClr val="FFFFFF"/>
              </a:solidFill>
              <a:latin typeface="Montserrat"/>
              <a:ea typeface="Montserrat"/>
              <a:cs typeface="Montserrat"/>
              <a:sym typeface="Montserrat"/>
            </a:endParaRPr>
          </a:p>
        </p:txBody>
      </p:sp>
      <p:sp>
        <p:nvSpPr>
          <p:cNvPr id="310" name="Google Shape;310;p42"/>
          <p:cNvSpPr txBox="1"/>
          <p:nvPr/>
        </p:nvSpPr>
        <p:spPr>
          <a:xfrm>
            <a:off x="6412717" y="4812806"/>
            <a:ext cx="2514900" cy="330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None/>
            </a:pPr>
            <a:r>
              <a:rPr lang="en" sz="1100" i="1">
                <a:solidFill>
                  <a:srgbClr val="FFFFFF"/>
                </a:solidFill>
                <a:latin typeface="Lora"/>
                <a:ea typeface="Lora"/>
                <a:cs typeface="Lora"/>
                <a:sym typeface="Lora"/>
              </a:rPr>
              <a:t>Mayor Martin J. Walsh</a:t>
            </a:r>
            <a:endParaRPr sz="1100" i="1">
              <a:solidFill>
                <a:srgbClr val="FFFFFF"/>
              </a:solidFill>
              <a:latin typeface="Lora"/>
              <a:ea typeface="Lora"/>
              <a:cs typeface="Lora"/>
              <a:sym typeface="Lora"/>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Print">
  <p:cSld name="TITLE_1">
    <p:spTree>
      <p:nvGrpSpPr>
        <p:cNvPr id="1" name="Shape 311"/>
        <p:cNvGrpSpPr/>
        <p:nvPr/>
      </p:nvGrpSpPr>
      <p:grpSpPr>
        <a:xfrm>
          <a:off x="0" y="0"/>
          <a:ext cx="0" cy="0"/>
          <a:chOff x="0" y="0"/>
          <a:chExt cx="0" cy="0"/>
        </a:xfrm>
      </p:grpSpPr>
      <p:sp>
        <p:nvSpPr>
          <p:cNvPr id="312" name="Google Shape;312;p43"/>
          <p:cNvSpPr/>
          <p:nvPr/>
        </p:nvSpPr>
        <p:spPr>
          <a:xfrm>
            <a:off x="0" y="1868381"/>
            <a:ext cx="7932000" cy="1402800"/>
          </a:xfrm>
          <a:prstGeom prst="rect">
            <a:avLst/>
          </a:prstGeom>
          <a:solidFill>
            <a:srgbClr val="F2F2F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3" name="Google Shape;313;p43"/>
          <p:cNvSpPr txBox="1">
            <a:spLocks noGrp="1"/>
          </p:cNvSpPr>
          <p:nvPr>
            <p:ph type="ctrTitle"/>
          </p:nvPr>
        </p:nvSpPr>
        <p:spPr>
          <a:xfrm>
            <a:off x="254539" y="257738"/>
            <a:ext cx="7120500" cy="2520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4200" b="1">
                <a:solidFill>
                  <a:srgbClr val="091F2F"/>
                </a:solidFill>
                <a:latin typeface="Montserrat"/>
                <a:ea typeface="Montserrat"/>
                <a:cs typeface="Montserrat"/>
                <a:sym typeface="Montserrat"/>
              </a:defRPr>
            </a:lvl1pPr>
            <a:lvl2pPr lvl="1" algn="l" rtl="0">
              <a:spcBef>
                <a:spcPts val="0"/>
              </a:spcBef>
              <a:spcAft>
                <a:spcPts val="0"/>
              </a:spcAft>
              <a:buNone/>
              <a:defRPr sz="4200" b="1">
                <a:solidFill>
                  <a:srgbClr val="091F2F"/>
                </a:solidFill>
                <a:latin typeface="Montserrat"/>
                <a:ea typeface="Montserrat"/>
                <a:cs typeface="Montserrat"/>
                <a:sym typeface="Montserrat"/>
              </a:defRPr>
            </a:lvl2pPr>
            <a:lvl3pPr lvl="2" algn="l" rtl="0">
              <a:spcBef>
                <a:spcPts val="0"/>
              </a:spcBef>
              <a:spcAft>
                <a:spcPts val="0"/>
              </a:spcAft>
              <a:buNone/>
              <a:defRPr sz="4200" b="1">
                <a:solidFill>
                  <a:srgbClr val="091F2F"/>
                </a:solidFill>
                <a:latin typeface="Montserrat"/>
                <a:ea typeface="Montserrat"/>
                <a:cs typeface="Montserrat"/>
                <a:sym typeface="Montserrat"/>
              </a:defRPr>
            </a:lvl3pPr>
            <a:lvl4pPr lvl="3" algn="l" rtl="0">
              <a:spcBef>
                <a:spcPts val="0"/>
              </a:spcBef>
              <a:spcAft>
                <a:spcPts val="0"/>
              </a:spcAft>
              <a:buNone/>
              <a:defRPr sz="4200" b="1">
                <a:solidFill>
                  <a:srgbClr val="091F2F"/>
                </a:solidFill>
                <a:latin typeface="Montserrat"/>
                <a:ea typeface="Montserrat"/>
                <a:cs typeface="Montserrat"/>
                <a:sym typeface="Montserrat"/>
              </a:defRPr>
            </a:lvl4pPr>
            <a:lvl5pPr lvl="4" algn="l" rtl="0">
              <a:spcBef>
                <a:spcPts val="0"/>
              </a:spcBef>
              <a:spcAft>
                <a:spcPts val="0"/>
              </a:spcAft>
              <a:buNone/>
              <a:defRPr sz="4200" b="1">
                <a:solidFill>
                  <a:srgbClr val="091F2F"/>
                </a:solidFill>
                <a:latin typeface="Montserrat"/>
                <a:ea typeface="Montserrat"/>
                <a:cs typeface="Montserrat"/>
                <a:sym typeface="Montserrat"/>
              </a:defRPr>
            </a:lvl5pPr>
            <a:lvl6pPr lvl="5" algn="l" rtl="0">
              <a:spcBef>
                <a:spcPts val="0"/>
              </a:spcBef>
              <a:spcAft>
                <a:spcPts val="0"/>
              </a:spcAft>
              <a:buNone/>
              <a:defRPr sz="4200" b="1">
                <a:solidFill>
                  <a:srgbClr val="091F2F"/>
                </a:solidFill>
                <a:latin typeface="Montserrat"/>
                <a:ea typeface="Montserrat"/>
                <a:cs typeface="Montserrat"/>
                <a:sym typeface="Montserrat"/>
              </a:defRPr>
            </a:lvl6pPr>
            <a:lvl7pPr lvl="6" algn="l" rtl="0">
              <a:spcBef>
                <a:spcPts val="0"/>
              </a:spcBef>
              <a:spcAft>
                <a:spcPts val="0"/>
              </a:spcAft>
              <a:buNone/>
              <a:defRPr sz="4200" b="1">
                <a:solidFill>
                  <a:srgbClr val="091F2F"/>
                </a:solidFill>
                <a:latin typeface="Montserrat"/>
                <a:ea typeface="Montserrat"/>
                <a:cs typeface="Montserrat"/>
                <a:sym typeface="Montserrat"/>
              </a:defRPr>
            </a:lvl7pPr>
            <a:lvl8pPr lvl="7" algn="l" rtl="0">
              <a:spcBef>
                <a:spcPts val="0"/>
              </a:spcBef>
              <a:spcAft>
                <a:spcPts val="0"/>
              </a:spcAft>
              <a:buNone/>
              <a:defRPr sz="4200" b="1">
                <a:solidFill>
                  <a:srgbClr val="091F2F"/>
                </a:solidFill>
                <a:latin typeface="Montserrat"/>
                <a:ea typeface="Montserrat"/>
                <a:cs typeface="Montserrat"/>
                <a:sym typeface="Montserrat"/>
              </a:defRPr>
            </a:lvl8pPr>
            <a:lvl9pPr lvl="8" algn="l" rtl="0">
              <a:spcBef>
                <a:spcPts val="0"/>
              </a:spcBef>
              <a:spcAft>
                <a:spcPts val="0"/>
              </a:spcAft>
              <a:buNone/>
              <a:defRPr sz="4200" b="1">
                <a:solidFill>
                  <a:srgbClr val="091F2F"/>
                </a:solidFill>
                <a:latin typeface="Montserrat"/>
                <a:ea typeface="Montserrat"/>
                <a:cs typeface="Montserrat"/>
                <a:sym typeface="Montserrat"/>
              </a:defRPr>
            </a:lvl9pPr>
          </a:lstStyle>
          <a:p>
            <a:endParaRPr/>
          </a:p>
        </p:txBody>
      </p:sp>
      <p:sp>
        <p:nvSpPr>
          <p:cNvPr id="314" name="Google Shape;314;p43"/>
          <p:cNvSpPr txBox="1">
            <a:spLocks noGrp="1"/>
          </p:cNvSpPr>
          <p:nvPr>
            <p:ph type="subTitle" idx="1"/>
          </p:nvPr>
        </p:nvSpPr>
        <p:spPr>
          <a:xfrm>
            <a:off x="254539" y="2592901"/>
            <a:ext cx="7120500" cy="792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b="0" i="1">
                <a:latin typeface="Lora"/>
                <a:ea typeface="Lora"/>
                <a:cs typeface="Lora"/>
                <a:sym typeface="Lora"/>
              </a:defRPr>
            </a:lvl1pPr>
            <a:lvl2pPr lvl="1" algn="l" rtl="0">
              <a:spcBef>
                <a:spcPts val="1600"/>
              </a:spcBef>
              <a:spcAft>
                <a:spcPts val="0"/>
              </a:spcAft>
              <a:buNone/>
              <a:defRPr sz="2000" b="0" i="1">
                <a:latin typeface="Lora"/>
                <a:ea typeface="Lora"/>
                <a:cs typeface="Lora"/>
                <a:sym typeface="Lora"/>
              </a:defRPr>
            </a:lvl2pPr>
            <a:lvl3pPr lvl="2" algn="l" rtl="0">
              <a:spcBef>
                <a:spcPts val="1600"/>
              </a:spcBef>
              <a:spcAft>
                <a:spcPts val="0"/>
              </a:spcAft>
              <a:buNone/>
              <a:defRPr sz="2000" b="0" i="1">
                <a:latin typeface="Lora"/>
                <a:ea typeface="Lora"/>
                <a:cs typeface="Lora"/>
                <a:sym typeface="Lora"/>
              </a:defRPr>
            </a:lvl3pPr>
            <a:lvl4pPr lvl="3" algn="l" rtl="0">
              <a:spcBef>
                <a:spcPts val="1600"/>
              </a:spcBef>
              <a:spcAft>
                <a:spcPts val="0"/>
              </a:spcAft>
              <a:buNone/>
              <a:defRPr sz="2000" b="0" i="1">
                <a:latin typeface="Lora"/>
                <a:ea typeface="Lora"/>
                <a:cs typeface="Lora"/>
                <a:sym typeface="Lora"/>
              </a:defRPr>
            </a:lvl4pPr>
            <a:lvl5pPr lvl="4" algn="l" rtl="0">
              <a:spcBef>
                <a:spcPts val="1600"/>
              </a:spcBef>
              <a:spcAft>
                <a:spcPts val="0"/>
              </a:spcAft>
              <a:buNone/>
              <a:defRPr sz="2000" b="0" i="1">
                <a:latin typeface="Lora"/>
                <a:ea typeface="Lora"/>
                <a:cs typeface="Lora"/>
                <a:sym typeface="Lora"/>
              </a:defRPr>
            </a:lvl5pPr>
            <a:lvl6pPr lvl="5" algn="l" rtl="0">
              <a:spcBef>
                <a:spcPts val="1600"/>
              </a:spcBef>
              <a:spcAft>
                <a:spcPts val="0"/>
              </a:spcAft>
              <a:buNone/>
              <a:defRPr sz="2000" b="0" i="1">
                <a:latin typeface="Lora"/>
                <a:ea typeface="Lora"/>
                <a:cs typeface="Lora"/>
                <a:sym typeface="Lora"/>
              </a:defRPr>
            </a:lvl6pPr>
            <a:lvl7pPr lvl="6" algn="l" rtl="0">
              <a:spcBef>
                <a:spcPts val="1600"/>
              </a:spcBef>
              <a:spcAft>
                <a:spcPts val="0"/>
              </a:spcAft>
              <a:buNone/>
              <a:defRPr sz="2000" b="0" i="1">
                <a:latin typeface="Lora"/>
                <a:ea typeface="Lora"/>
                <a:cs typeface="Lora"/>
                <a:sym typeface="Lora"/>
              </a:defRPr>
            </a:lvl7pPr>
            <a:lvl8pPr lvl="7" algn="l" rtl="0">
              <a:spcBef>
                <a:spcPts val="1600"/>
              </a:spcBef>
              <a:spcAft>
                <a:spcPts val="0"/>
              </a:spcAft>
              <a:buNone/>
              <a:defRPr sz="2000" b="0" i="1">
                <a:latin typeface="Lora"/>
                <a:ea typeface="Lora"/>
                <a:cs typeface="Lora"/>
                <a:sym typeface="Lora"/>
              </a:defRPr>
            </a:lvl8pPr>
            <a:lvl9pPr lvl="8" algn="l" rtl="0">
              <a:spcBef>
                <a:spcPts val="1600"/>
              </a:spcBef>
              <a:spcAft>
                <a:spcPts val="1600"/>
              </a:spcAft>
              <a:buNone/>
              <a:defRPr sz="2000" b="0" i="1">
                <a:latin typeface="Lora"/>
                <a:ea typeface="Lora"/>
                <a:cs typeface="Lora"/>
                <a:sym typeface="Lora"/>
              </a:defRPr>
            </a:lvl9pPr>
          </a:lstStyle>
          <a:p>
            <a:endParaRPr/>
          </a:p>
        </p:txBody>
      </p:sp>
      <p:grpSp>
        <p:nvGrpSpPr>
          <p:cNvPr id="315" name="Google Shape;315;p43"/>
          <p:cNvGrpSpPr/>
          <p:nvPr/>
        </p:nvGrpSpPr>
        <p:grpSpPr>
          <a:xfrm>
            <a:off x="7931600" y="1868376"/>
            <a:ext cx="1212180" cy="1402891"/>
            <a:chOff x="6568475" y="1210300"/>
            <a:chExt cx="481425" cy="557300"/>
          </a:xfrm>
        </p:grpSpPr>
        <p:sp>
          <p:nvSpPr>
            <p:cNvPr id="316" name="Google Shape;316;p43"/>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17" name="Google Shape;317;p43"/>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8" name="Google Shape;318;p43"/>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319" name="Google Shape;319;p43"/>
          <p:cNvSpPr/>
          <p:nvPr/>
        </p:nvSpPr>
        <p:spPr>
          <a:xfrm>
            <a:off x="0" y="4782563"/>
            <a:ext cx="9144000" cy="360900"/>
          </a:xfrm>
          <a:prstGeom prst="rect">
            <a:avLst/>
          </a:prstGeom>
          <a:solidFill>
            <a:srgbClr val="E0E0E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0" name="Google Shape;320;p43"/>
          <p:cNvSpPr txBox="1"/>
          <p:nvPr/>
        </p:nvSpPr>
        <p:spPr>
          <a:xfrm>
            <a:off x="289366" y="4782656"/>
            <a:ext cx="2514900" cy="3609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solidFill>
                  <a:srgbClr val="091F2F"/>
                </a:solidFill>
                <a:latin typeface="Montserrat"/>
                <a:ea typeface="Montserrat"/>
                <a:cs typeface="Montserrat"/>
                <a:sym typeface="Montserrat"/>
              </a:rPr>
              <a:t>Department Head</a:t>
            </a:r>
            <a:endParaRPr sz="1100">
              <a:solidFill>
                <a:srgbClr val="091F2F"/>
              </a:solidFill>
              <a:latin typeface="Montserrat"/>
              <a:ea typeface="Montserrat"/>
              <a:cs typeface="Montserrat"/>
              <a:sym typeface="Montserrat"/>
            </a:endParaRPr>
          </a:p>
        </p:txBody>
      </p:sp>
      <p:sp>
        <p:nvSpPr>
          <p:cNvPr id="321" name="Google Shape;321;p43"/>
          <p:cNvSpPr txBox="1"/>
          <p:nvPr/>
        </p:nvSpPr>
        <p:spPr>
          <a:xfrm>
            <a:off x="6412717" y="4782656"/>
            <a:ext cx="2514900" cy="3609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None/>
            </a:pPr>
            <a:r>
              <a:rPr lang="en" sz="1100" i="1">
                <a:solidFill>
                  <a:srgbClr val="091F2F"/>
                </a:solidFill>
                <a:latin typeface="Lora"/>
                <a:ea typeface="Lora"/>
                <a:cs typeface="Lora"/>
                <a:sym typeface="Lora"/>
              </a:rPr>
              <a:t>Mayor Martin J. Walsh</a:t>
            </a:r>
            <a:endParaRPr sz="1100" i="1">
              <a:solidFill>
                <a:srgbClr val="091F2F"/>
              </a:solidFill>
              <a:latin typeface="Lora"/>
              <a:ea typeface="Lora"/>
              <a:cs typeface="Lora"/>
              <a:sym typeface="Lora"/>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type="secHead">
  <p:cSld name="SECTION_HEADER">
    <p:spTree>
      <p:nvGrpSpPr>
        <p:cNvPr id="1" name="Shape 322"/>
        <p:cNvGrpSpPr/>
        <p:nvPr/>
      </p:nvGrpSpPr>
      <p:grpSpPr>
        <a:xfrm>
          <a:off x="0" y="0"/>
          <a:ext cx="0" cy="0"/>
          <a:chOff x="0" y="0"/>
          <a:chExt cx="0" cy="0"/>
        </a:xfrm>
      </p:grpSpPr>
      <p:pic>
        <p:nvPicPr>
          <p:cNvPr id="323" name="Google Shape;323;p44"/>
          <p:cNvPicPr preferRelativeResize="0"/>
          <p:nvPr/>
        </p:nvPicPr>
        <p:blipFill>
          <a:blip r:embed="rId2">
            <a:alphaModFix/>
          </a:blip>
          <a:stretch>
            <a:fillRect/>
          </a:stretch>
        </p:blipFill>
        <p:spPr>
          <a:xfrm>
            <a:off x="0" y="-3"/>
            <a:ext cx="9141715" cy="5142201"/>
          </a:xfrm>
          <a:prstGeom prst="rect">
            <a:avLst/>
          </a:prstGeom>
          <a:noFill/>
          <a:ln>
            <a:noFill/>
          </a:ln>
        </p:spPr>
      </p:pic>
      <p:sp>
        <p:nvSpPr>
          <p:cNvPr id="324" name="Google Shape;324;p44"/>
          <p:cNvSpPr/>
          <p:nvPr/>
        </p:nvSpPr>
        <p:spPr>
          <a:xfrm>
            <a:off x="0" y="1868381"/>
            <a:ext cx="9144000" cy="1402800"/>
          </a:xfrm>
          <a:prstGeom prst="rect">
            <a:avLst/>
          </a:prstGeom>
          <a:solidFill>
            <a:srgbClr val="091F2F">
              <a:alpha val="5077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325" name="Google Shape;325;p44"/>
          <p:cNvGrpSpPr/>
          <p:nvPr/>
        </p:nvGrpSpPr>
        <p:grpSpPr>
          <a:xfrm>
            <a:off x="8498970" y="4396864"/>
            <a:ext cx="645302" cy="746838"/>
            <a:chOff x="6568475" y="1210300"/>
            <a:chExt cx="481425" cy="557300"/>
          </a:xfrm>
        </p:grpSpPr>
        <p:sp>
          <p:nvSpPr>
            <p:cNvPr id="326" name="Google Shape;326;p44"/>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27" name="Google Shape;327;p44"/>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8" name="Google Shape;328;p44"/>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329" name="Google Shape;329;p44"/>
          <p:cNvSpPr txBox="1"/>
          <p:nvPr/>
        </p:nvSpPr>
        <p:spPr>
          <a:xfrm>
            <a:off x="289366" y="4698506"/>
            <a:ext cx="2514900" cy="330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200">
                <a:solidFill>
                  <a:srgbClr val="FFFFFF"/>
                </a:solidFill>
                <a:latin typeface="Montserrat"/>
                <a:ea typeface="Montserrat"/>
                <a:cs typeface="Montserrat"/>
                <a:sym typeface="Montserrat"/>
              </a:rPr>
              <a:t>Department Head</a:t>
            </a:r>
            <a:endParaRPr sz="1200">
              <a:solidFill>
                <a:srgbClr val="FFFFFF"/>
              </a:solidFill>
              <a:latin typeface="Montserrat"/>
              <a:ea typeface="Montserrat"/>
              <a:cs typeface="Montserrat"/>
              <a:sym typeface="Montserrat"/>
            </a:endParaRPr>
          </a:p>
        </p:txBody>
      </p:sp>
      <p:sp>
        <p:nvSpPr>
          <p:cNvPr id="330" name="Google Shape;330;p44"/>
          <p:cNvSpPr txBox="1">
            <a:spLocks noGrp="1"/>
          </p:cNvSpPr>
          <p:nvPr>
            <p:ph type="ctrTitle"/>
          </p:nvPr>
        </p:nvSpPr>
        <p:spPr>
          <a:xfrm>
            <a:off x="254539" y="257738"/>
            <a:ext cx="7120500" cy="2520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4200" b="1">
                <a:solidFill>
                  <a:srgbClr val="FFFFFF"/>
                </a:solidFill>
                <a:latin typeface="Montserrat"/>
                <a:ea typeface="Montserrat"/>
                <a:cs typeface="Montserrat"/>
                <a:sym typeface="Montserrat"/>
              </a:defRPr>
            </a:lvl1pPr>
            <a:lvl2pPr lvl="1" algn="l" rtl="0">
              <a:spcBef>
                <a:spcPts val="0"/>
              </a:spcBef>
              <a:spcAft>
                <a:spcPts val="0"/>
              </a:spcAft>
              <a:buNone/>
              <a:defRPr sz="4200" b="1">
                <a:solidFill>
                  <a:srgbClr val="FFFFFF"/>
                </a:solidFill>
                <a:latin typeface="Montserrat"/>
                <a:ea typeface="Montserrat"/>
                <a:cs typeface="Montserrat"/>
                <a:sym typeface="Montserrat"/>
              </a:defRPr>
            </a:lvl2pPr>
            <a:lvl3pPr lvl="2" algn="l" rtl="0">
              <a:spcBef>
                <a:spcPts val="0"/>
              </a:spcBef>
              <a:spcAft>
                <a:spcPts val="0"/>
              </a:spcAft>
              <a:buNone/>
              <a:defRPr sz="4200" b="1">
                <a:solidFill>
                  <a:srgbClr val="FFFFFF"/>
                </a:solidFill>
                <a:latin typeface="Montserrat"/>
                <a:ea typeface="Montserrat"/>
                <a:cs typeface="Montserrat"/>
                <a:sym typeface="Montserrat"/>
              </a:defRPr>
            </a:lvl3pPr>
            <a:lvl4pPr lvl="3" algn="l" rtl="0">
              <a:spcBef>
                <a:spcPts val="0"/>
              </a:spcBef>
              <a:spcAft>
                <a:spcPts val="0"/>
              </a:spcAft>
              <a:buNone/>
              <a:defRPr sz="4200" b="1">
                <a:solidFill>
                  <a:srgbClr val="FFFFFF"/>
                </a:solidFill>
                <a:latin typeface="Montserrat"/>
                <a:ea typeface="Montserrat"/>
                <a:cs typeface="Montserrat"/>
                <a:sym typeface="Montserrat"/>
              </a:defRPr>
            </a:lvl4pPr>
            <a:lvl5pPr lvl="4" algn="l" rtl="0">
              <a:spcBef>
                <a:spcPts val="0"/>
              </a:spcBef>
              <a:spcAft>
                <a:spcPts val="0"/>
              </a:spcAft>
              <a:buNone/>
              <a:defRPr sz="4200" b="1">
                <a:solidFill>
                  <a:srgbClr val="FFFFFF"/>
                </a:solidFill>
                <a:latin typeface="Montserrat"/>
                <a:ea typeface="Montserrat"/>
                <a:cs typeface="Montserrat"/>
                <a:sym typeface="Montserrat"/>
              </a:defRPr>
            </a:lvl5pPr>
            <a:lvl6pPr lvl="5" algn="l" rtl="0">
              <a:spcBef>
                <a:spcPts val="0"/>
              </a:spcBef>
              <a:spcAft>
                <a:spcPts val="0"/>
              </a:spcAft>
              <a:buNone/>
              <a:defRPr sz="4200" b="1">
                <a:solidFill>
                  <a:srgbClr val="FFFFFF"/>
                </a:solidFill>
                <a:latin typeface="Montserrat"/>
                <a:ea typeface="Montserrat"/>
                <a:cs typeface="Montserrat"/>
                <a:sym typeface="Montserrat"/>
              </a:defRPr>
            </a:lvl6pPr>
            <a:lvl7pPr lvl="6" algn="l" rtl="0">
              <a:spcBef>
                <a:spcPts val="0"/>
              </a:spcBef>
              <a:spcAft>
                <a:spcPts val="0"/>
              </a:spcAft>
              <a:buNone/>
              <a:defRPr sz="4200" b="1">
                <a:solidFill>
                  <a:srgbClr val="FFFFFF"/>
                </a:solidFill>
                <a:latin typeface="Montserrat"/>
                <a:ea typeface="Montserrat"/>
                <a:cs typeface="Montserrat"/>
                <a:sym typeface="Montserrat"/>
              </a:defRPr>
            </a:lvl7pPr>
            <a:lvl8pPr lvl="7" algn="l" rtl="0">
              <a:spcBef>
                <a:spcPts val="0"/>
              </a:spcBef>
              <a:spcAft>
                <a:spcPts val="0"/>
              </a:spcAft>
              <a:buNone/>
              <a:defRPr sz="4200" b="1">
                <a:solidFill>
                  <a:srgbClr val="FFFFFF"/>
                </a:solidFill>
                <a:latin typeface="Montserrat"/>
                <a:ea typeface="Montserrat"/>
                <a:cs typeface="Montserrat"/>
                <a:sym typeface="Montserrat"/>
              </a:defRPr>
            </a:lvl8pPr>
            <a:lvl9pPr lvl="8" algn="l" rtl="0">
              <a:spcBef>
                <a:spcPts val="0"/>
              </a:spcBef>
              <a:spcAft>
                <a:spcPts val="0"/>
              </a:spcAft>
              <a:buNone/>
              <a:defRPr sz="4200" b="1">
                <a:solidFill>
                  <a:srgbClr val="FFFFFF"/>
                </a:solidFill>
                <a:latin typeface="Montserrat"/>
                <a:ea typeface="Montserrat"/>
                <a:cs typeface="Montserrat"/>
                <a:sym typeface="Montserrat"/>
              </a:defRPr>
            </a:lvl9pPr>
          </a:lstStyle>
          <a:p>
            <a:endParaRPr/>
          </a:p>
        </p:txBody>
      </p:sp>
      <p:sp>
        <p:nvSpPr>
          <p:cNvPr id="331" name="Google Shape;331;p44"/>
          <p:cNvSpPr txBox="1">
            <a:spLocks noGrp="1"/>
          </p:cNvSpPr>
          <p:nvPr>
            <p:ph type="subTitle" idx="1"/>
          </p:nvPr>
        </p:nvSpPr>
        <p:spPr>
          <a:xfrm>
            <a:off x="254539" y="2592901"/>
            <a:ext cx="7120500" cy="792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b="0" i="1">
                <a:solidFill>
                  <a:srgbClr val="FFFFFF"/>
                </a:solidFill>
                <a:latin typeface="Lora"/>
                <a:ea typeface="Lora"/>
                <a:cs typeface="Lora"/>
                <a:sym typeface="Lora"/>
              </a:defRPr>
            </a:lvl1pPr>
            <a:lvl2pPr lvl="1" algn="l" rtl="0">
              <a:spcBef>
                <a:spcPts val="1600"/>
              </a:spcBef>
              <a:spcAft>
                <a:spcPts val="0"/>
              </a:spcAft>
              <a:buNone/>
              <a:defRPr sz="2000" b="0" i="1">
                <a:solidFill>
                  <a:srgbClr val="FFFFFF"/>
                </a:solidFill>
                <a:latin typeface="Lora"/>
                <a:ea typeface="Lora"/>
                <a:cs typeface="Lora"/>
                <a:sym typeface="Lora"/>
              </a:defRPr>
            </a:lvl2pPr>
            <a:lvl3pPr lvl="2" algn="l" rtl="0">
              <a:spcBef>
                <a:spcPts val="1600"/>
              </a:spcBef>
              <a:spcAft>
                <a:spcPts val="0"/>
              </a:spcAft>
              <a:buNone/>
              <a:defRPr sz="2000" b="0" i="1">
                <a:solidFill>
                  <a:srgbClr val="FFFFFF"/>
                </a:solidFill>
                <a:latin typeface="Lora"/>
                <a:ea typeface="Lora"/>
                <a:cs typeface="Lora"/>
                <a:sym typeface="Lora"/>
              </a:defRPr>
            </a:lvl3pPr>
            <a:lvl4pPr lvl="3" algn="l" rtl="0">
              <a:spcBef>
                <a:spcPts val="1600"/>
              </a:spcBef>
              <a:spcAft>
                <a:spcPts val="0"/>
              </a:spcAft>
              <a:buNone/>
              <a:defRPr sz="2000" b="0" i="1">
                <a:solidFill>
                  <a:srgbClr val="FFFFFF"/>
                </a:solidFill>
                <a:latin typeface="Lora"/>
                <a:ea typeface="Lora"/>
                <a:cs typeface="Lora"/>
                <a:sym typeface="Lora"/>
              </a:defRPr>
            </a:lvl4pPr>
            <a:lvl5pPr lvl="4" algn="l" rtl="0">
              <a:spcBef>
                <a:spcPts val="1600"/>
              </a:spcBef>
              <a:spcAft>
                <a:spcPts val="0"/>
              </a:spcAft>
              <a:buNone/>
              <a:defRPr sz="2000" b="0" i="1">
                <a:solidFill>
                  <a:srgbClr val="FFFFFF"/>
                </a:solidFill>
                <a:latin typeface="Lora"/>
                <a:ea typeface="Lora"/>
                <a:cs typeface="Lora"/>
                <a:sym typeface="Lora"/>
              </a:defRPr>
            </a:lvl5pPr>
            <a:lvl6pPr lvl="5" algn="l" rtl="0">
              <a:spcBef>
                <a:spcPts val="1600"/>
              </a:spcBef>
              <a:spcAft>
                <a:spcPts val="0"/>
              </a:spcAft>
              <a:buNone/>
              <a:defRPr sz="2000" b="0" i="1">
                <a:solidFill>
                  <a:srgbClr val="FFFFFF"/>
                </a:solidFill>
                <a:latin typeface="Lora"/>
                <a:ea typeface="Lora"/>
                <a:cs typeface="Lora"/>
                <a:sym typeface="Lora"/>
              </a:defRPr>
            </a:lvl6pPr>
            <a:lvl7pPr lvl="6" algn="l" rtl="0">
              <a:spcBef>
                <a:spcPts val="1600"/>
              </a:spcBef>
              <a:spcAft>
                <a:spcPts val="0"/>
              </a:spcAft>
              <a:buNone/>
              <a:defRPr sz="2000" b="0" i="1">
                <a:solidFill>
                  <a:srgbClr val="FFFFFF"/>
                </a:solidFill>
                <a:latin typeface="Lora"/>
                <a:ea typeface="Lora"/>
                <a:cs typeface="Lora"/>
                <a:sym typeface="Lora"/>
              </a:defRPr>
            </a:lvl7pPr>
            <a:lvl8pPr lvl="7" algn="l" rtl="0">
              <a:spcBef>
                <a:spcPts val="1600"/>
              </a:spcBef>
              <a:spcAft>
                <a:spcPts val="0"/>
              </a:spcAft>
              <a:buNone/>
              <a:defRPr sz="2000" b="0" i="1">
                <a:solidFill>
                  <a:srgbClr val="FFFFFF"/>
                </a:solidFill>
                <a:latin typeface="Lora"/>
                <a:ea typeface="Lora"/>
                <a:cs typeface="Lora"/>
                <a:sym typeface="Lora"/>
              </a:defRPr>
            </a:lvl8pPr>
            <a:lvl9pPr lvl="8" algn="l" rtl="0">
              <a:spcBef>
                <a:spcPts val="1600"/>
              </a:spcBef>
              <a:spcAft>
                <a:spcPts val="1600"/>
              </a:spcAft>
              <a:buNone/>
              <a:defRPr sz="2000" b="0" i="1">
                <a:solidFill>
                  <a:srgbClr val="FFFFFF"/>
                </a:solidFill>
                <a:latin typeface="Lora"/>
                <a:ea typeface="Lora"/>
                <a:cs typeface="Lora"/>
                <a:sym typeface="Lora"/>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332"/>
        <p:cNvGrpSpPr/>
        <p:nvPr/>
      </p:nvGrpSpPr>
      <p:grpSpPr>
        <a:xfrm>
          <a:off x="0" y="0"/>
          <a:ext cx="0" cy="0"/>
          <a:chOff x="0" y="0"/>
          <a:chExt cx="0" cy="0"/>
        </a:xfrm>
      </p:grpSpPr>
      <p:pic>
        <p:nvPicPr>
          <p:cNvPr id="333" name="Google Shape;333;p45"/>
          <p:cNvPicPr preferRelativeResize="0"/>
          <p:nvPr/>
        </p:nvPicPr>
        <p:blipFill>
          <a:blip r:embed="rId2">
            <a:alphaModFix/>
          </a:blip>
          <a:stretch>
            <a:fillRect/>
          </a:stretch>
        </p:blipFill>
        <p:spPr>
          <a:xfrm>
            <a:off x="0" y="-3"/>
            <a:ext cx="9144024" cy="5143500"/>
          </a:xfrm>
          <a:prstGeom prst="rect">
            <a:avLst/>
          </a:prstGeom>
          <a:noFill/>
          <a:ln>
            <a:noFill/>
          </a:ln>
        </p:spPr>
      </p:pic>
      <p:sp>
        <p:nvSpPr>
          <p:cNvPr id="334" name="Google Shape;334;p45"/>
          <p:cNvSpPr/>
          <p:nvPr/>
        </p:nvSpPr>
        <p:spPr>
          <a:xfrm>
            <a:off x="0" y="1868381"/>
            <a:ext cx="9144000" cy="1402800"/>
          </a:xfrm>
          <a:prstGeom prst="rect">
            <a:avLst/>
          </a:prstGeom>
          <a:solidFill>
            <a:srgbClr val="091F2F">
              <a:alpha val="5077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335" name="Google Shape;335;p45"/>
          <p:cNvGrpSpPr/>
          <p:nvPr/>
        </p:nvGrpSpPr>
        <p:grpSpPr>
          <a:xfrm>
            <a:off x="8498970" y="4396864"/>
            <a:ext cx="645302" cy="746838"/>
            <a:chOff x="6568475" y="1210300"/>
            <a:chExt cx="481425" cy="557300"/>
          </a:xfrm>
        </p:grpSpPr>
        <p:sp>
          <p:nvSpPr>
            <p:cNvPr id="336" name="Google Shape;336;p45"/>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37" name="Google Shape;337;p45"/>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8" name="Google Shape;338;p45"/>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339" name="Google Shape;339;p45"/>
          <p:cNvSpPr txBox="1"/>
          <p:nvPr/>
        </p:nvSpPr>
        <p:spPr>
          <a:xfrm>
            <a:off x="289366" y="4698506"/>
            <a:ext cx="2514900" cy="330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200">
                <a:solidFill>
                  <a:srgbClr val="FFFFFF"/>
                </a:solidFill>
                <a:latin typeface="Montserrat"/>
                <a:ea typeface="Montserrat"/>
                <a:cs typeface="Montserrat"/>
                <a:sym typeface="Montserrat"/>
              </a:rPr>
              <a:t>Department Head</a:t>
            </a:r>
            <a:endParaRPr sz="1200">
              <a:solidFill>
                <a:srgbClr val="FFFFFF"/>
              </a:solidFill>
              <a:latin typeface="Montserrat"/>
              <a:ea typeface="Montserrat"/>
              <a:cs typeface="Montserrat"/>
              <a:sym typeface="Montserrat"/>
            </a:endParaRPr>
          </a:p>
        </p:txBody>
      </p:sp>
      <p:sp>
        <p:nvSpPr>
          <p:cNvPr id="340" name="Google Shape;340;p45"/>
          <p:cNvSpPr txBox="1">
            <a:spLocks noGrp="1"/>
          </p:cNvSpPr>
          <p:nvPr>
            <p:ph type="ctrTitle"/>
          </p:nvPr>
        </p:nvSpPr>
        <p:spPr>
          <a:xfrm>
            <a:off x="254539" y="257738"/>
            <a:ext cx="7120500" cy="2520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4200" b="1">
                <a:solidFill>
                  <a:srgbClr val="FFFFFF"/>
                </a:solidFill>
                <a:latin typeface="Montserrat"/>
                <a:ea typeface="Montserrat"/>
                <a:cs typeface="Montserrat"/>
                <a:sym typeface="Montserrat"/>
              </a:defRPr>
            </a:lvl1pPr>
            <a:lvl2pPr lvl="1" algn="l" rtl="0">
              <a:spcBef>
                <a:spcPts val="0"/>
              </a:spcBef>
              <a:spcAft>
                <a:spcPts val="0"/>
              </a:spcAft>
              <a:buNone/>
              <a:defRPr sz="4200" b="1">
                <a:solidFill>
                  <a:srgbClr val="FFFFFF"/>
                </a:solidFill>
                <a:latin typeface="Montserrat"/>
                <a:ea typeface="Montserrat"/>
                <a:cs typeface="Montserrat"/>
                <a:sym typeface="Montserrat"/>
              </a:defRPr>
            </a:lvl2pPr>
            <a:lvl3pPr lvl="2" algn="l" rtl="0">
              <a:spcBef>
                <a:spcPts val="0"/>
              </a:spcBef>
              <a:spcAft>
                <a:spcPts val="0"/>
              </a:spcAft>
              <a:buNone/>
              <a:defRPr sz="4200" b="1">
                <a:solidFill>
                  <a:srgbClr val="FFFFFF"/>
                </a:solidFill>
                <a:latin typeface="Montserrat"/>
                <a:ea typeface="Montserrat"/>
                <a:cs typeface="Montserrat"/>
                <a:sym typeface="Montserrat"/>
              </a:defRPr>
            </a:lvl3pPr>
            <a:lvl4pPr lvl="3" algn="l" rtl="0">
              <a:spcBef>
                <a:spcPts val="0"/>
              </a:spcBef>
              <a:spcAft>
                <a:spcPts val="0"/>
              </a:spcAft>
              <a:buNone/>
              <a:defRPr sz="4200" b="1">
                <a:solidFill>
                  <a:srgbClr val="FFFFFF"/>
                </a:solidFill>
                <a:latin typeface="Montserrat"/>
                <a:ea typeface="Montserrat"/>
                <a:cs typeface="Montserrat"/>
                <a:sym typeface="Montserrat"/>
              </a:defRPr>
            </a:lvl4pPr>
            <a:lvl5pPr lvl="4" algn="l" rtl="0">
              <a:spcBef>
                <a:spcPts val="0"/>
              </a:spcBef>
              <a:spcAft>
                <a:spcPts val="0"/>
              </a:spcAft>
              <a:buNone/>
              <a:defRPr sz="4200" b="1">
                <a:solidFill>
                  <a:srgbClr val="FFFFFF"/>
                </a:solidFill>
                <a:latin typeface="Montserrat"/>
                <a:ea typeface="Montserrat"/>
                <a:cs typeface="Montserrat"/>
                <a:sym typeface="Montserrat"/>
              </a:defRPr>
            </a:lvl5pPr>
            <a:lvl6pPr lvl="5" algn="l" rtl="0">
              <a:spcBef>
                <a:spcPts val="0"/>
              </a:spcBef>
              <a:spcAft>
                <a:spcPts val="0"/>
              </a:spcAft>
              <a:buNone/>
              <a:defRPr sz="4200" b="1">
                <a:solidFill>
                  <a:srgbClr val="FFFFFF"/>
                </a:solidFill>
                <a:latin typeface="Montserrat"/>
                <a:ea typeface="Montserrat"/>
                <a:cs typeface="Montserrat"/>
                <a:sym typeface="Montserrat"/>
              </a:defRPr>
            </a:lvl6pPr>
            <a:lvl7pPr lvl="6" algn="l" rtl="0">
              <a:spcBef>
                <a:spcPts val="0"/>
              </a:spcBef>
              <a:spcAft>
                <a:spcPts val="0"/>
              </a:spcAft>
              <a:buNone/>
              <a:defRPr sz="4200" b="1">
                <a:solidFill>
                  <a:srgbClr val="FFFFFF"/>
                </a:solidFill>
                <a:latin typeface="Montserrat"/>
                <a:ea typeface="Montserrat"/>
                <a:cs typeface="Montserrat"/>
                <a:sym typeface="Montserrat"/>
              </a:defRPr>
            </a:lvl7pPr>
            <a:lvl8pPr lvl="7" algn="l" rtl="0">
              <a:spcBef>
                <a:spcPts val="0"/>
              </a:spcBef>
              <a:spcAft>
                <a:spcPts val="0"/>
              </a:spcAft>
              <a:buNone/>
              <a:defRPr sz="4200" b="1">
                <a:solidFill>
                  <a:srgbClr val="FFFFFF"/>
                </a:solidFill>
                <a:latin typeface="Montserrat"/>
                <a:ea typeface="Montserrat"/>
                <a:cs typeface="Montserrat"/>
                <a:sym typeface="Montserrat"/>
              </a:defRPr>
            </a:lvl8pPr>
            <a:lvl9pPr lvl="8" algn="l" rtl="0">
              <a:spcBef>
                <a:spcPts val="0"/>
              </a:spcBef>
              <a:spcAft>
                <a:spcPts val="0"/>
              </a:spcAft>
              <a:buNone/>
              <a:defRPr sz="4200" b="1">
                <a:solidFill>
                  <a:srgbClr val="FFFFFF"/>
                </a:solidFill>
                <a:latin typeface="Montserrat"/>
                <a:ea typeface="Montserrat"/>
                <a:cs typeface="Montserrat"/>
                <a:sym typeface="Montserrat"/>
              </a:defRPr>
            </a:lvl9pPr>
          </a:lstStyle>
          <a:p>
            <a:endParaRPr/>
          </a:p>
        </p:txBody>
      </p:sp>
      <p:sp>
        <p:nvSpPr>
          <p:cNvPr id="341" name="Google Shape;341;p45"/>
          <p:cNvSpPr txBox="1">
            <a:spLocks noGrp="1"/>
          </p:cNvSpPr>
          <p:nvPr>
            <p:ph type="subTitle" idx="1"/>
          </p:nvPr>
        </p:nvSpPr>
        <p:spPr>
          <a:xfrm>
            <a:off x="254539" y="2592901"/>
            <a:ext cx="7120500" cy="792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b="0" i="1">
                <a:solidFill>
                  <a:srgbClr val="FFFFFF"/>
                </a:solidFill>
                <a:latin typeface="Lora"/>
                <a:ea typeface="Lora"/>
                <a:cs typeface="Lora"/>
                <a:sym typeface="Lora"/>
              </a:defRPr>
            </a:lvl1pPr>
            <a:lvl2pPr lvl="1" algn="l" rtl="0">
              <a:spcBef>
                <a:spcPts val="1600"/>
              </a:spcBef>
              <a:spcAft>
                <a:spcPts val="0"/>
              </a:spcAft>
              <a:buNone/>
              <a:defRPr sz="2000" b="0" i="1">
                <a:solidFill>
                  <a:srgbClr val="FFFFFF"/>
                </a:solidFill>
                <a:latin typeface="Lora"/>
                <a:ea typeface="Lora"/>
                <a:cs typeface="Lora"/>
                <a:sym typeface="Lora"/>
              </a:defRPr>
            </a:lvl2pPr>
            <a:lvl3pPr lvl="2" algn="l" rtl="0">
              <a:spcBef>
                <a:spcPts val="1600"/>
              </a:spcBef>
              <a:spcAft>
                <a:spcPts val="0"/>
              </a:spcAft>
              <a:buNone/>
              <a:defRPr sz="2000" b="0" i="1">
                <a:solidFill>
                  <a:srgbClr val="FFFFFF"/>
                </a:solidFill>
                <a:latin typeface="Lora"/>
                <a:ea typeface="Lora"/>
                <a:cs typeface="Lora"/>
                <a:sym typeface="Lora"/>
              </a:defRPr>
            </a:lvl3pPr>
            <a:lvl4pPr lvl="3" algn="l" rtl="0">
              <a:spcBef>
                <a:spcPts val="1600"/>
              </a:spcBef>
              <a:spcAft>
                <a:spcPts val="0"/>
              </a:spcAft>
              <a:buNone/>
              <a:defRPr sz="2000" b="0" i="1">
                <a:solidFill>
                  <a:srgbClr val="FFFFFF"/>
                </a:solidFill>
                <a:latin typeface="Lora"/>
                <a:ea typeface="Lora"/>
                <a:cs typeface="Lora"/>
                <a:sym typeface="Lora"/>
              </a:defRPr>
            </a:lvl4pPr>
            <a:lvl5pPr lvl="4" algn="l" rtl="0">
              <a:spcBef>
                <a:spcPts val="1600"/>
              </a:spcBef>
              <a:spcAft>
                <a:spcPts val="0"/>
              </a:spcAft>
              <a:buNone/>
              <a:defRPr sz="2000" b="0" i="1">
                <a:solidFill>
                  <a:srgbClr val="FFFFFF"/>
                </a:solidFill>
                <a:latin typeface="Lora"/>
                <a:ea typeface="Lora"/>
                <a:cs typeface="Lora"/>
                <a:sym typeface="Lora"/>
              </a:defRPr>
            </a:lvl5pPr>
            <a:lvl6pPr lvl="5" algn="l" rtl="0">
              <a:spcBef>
                <a:spcPts val="1600"/>
              </a:spcBef>
              <a:spcAft>
                <a:spcPts val="0"/>
              </a:spcAft>
              <a:buNone/>
              <a:defRPr sz="2000" b="0" i="1">
                <a:solidFill>
                  <a:srgbClr val="FFFFFF"/>
                </a:solidFill>
                <a:latin typeface="Lora"/>
                <a:ea typeface="Lora"/>
                <a:cs typeface="Lora"/>
                <a:sym typeface="Lora"/>
              </a:defRPr>
            </a:lvl6pPr>
            <a:lvl7pPr lvl="6" algn="l" rtl="0">
              <a:spcBef>
                <a:spcPts val="1600"/>
              </a:spcBef>
              <a:spcAft>
                <a:spcPts val="0"/>
              </a:spcAft>
              <a:buNone/>
              <a:defRPr sz="2000" b="0" i="1">
                <a:solidFill>
                  <a:srgbClr val="FFFFFF"/>
                </a:solidFill>
                <a:latin typeface="Lora"/>
                <a:ea typeface="Lora"/>
                <a:cs typeface="Lora"/>
                <a:sym typeface="Lora"/>
              </a:defRPr>
            </a:lvl7pPr>
            <a:lvl8pPr lvl="7" algn="l" rtl="0">
              <a:spcBef>
                <a:spcPts val="1600"/>
              </a:spcBef>
              <a:spcAft>
                <a:spcPts val="0"/>
              </a:spcAft>
              <a:buNone/>
              <a:defRPr sz="2000" b="0" i="1">
                <a:solidFill>
                  <a:srgbClr val="FFFFFF"/>
                </a:solidFill>
                <a:latin typeface="Lora"/>
                <a:ea typeface="Lora"/>
                <a:cs typeface="Lora"/>
                <a:sym typeface="Lora"/>
              </a:defRPr>
            </a:lvl8pPr>
            <a:lvl9pPr lvl="8" algn="l" rtl="0">
              <a:spcBef>
                <a:spcPts val="1600"/>
              </a:spcBef>
              <a:spcAft>
                <a:spcPts val="1600"/>
              </a:spcAft>
              <a:buNone/>
              <a:defRPr sz="2000" b="0" i="1">
                <a:solidFill>
                  <a:srgbClr val="FFFFFF"/>
                </a:solidFill>
                <a:latin typeface="Lora"/>
                <a:ea typeface="Lora"/>
                <a:cs typeface="Lora"/>
                <a:sym typeface="Lora"/>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ingle Column Text" type="tx">
  <p:cSld name="TITLE_AND_BODY">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344" name="Google Shape;344;p46"/>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345" name="Google Shape;345;p46"/>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346" name="Google Shape;346;p46"/>
          <p:cNvGrpSpPr/>
          <p:nvPr/>
        </p:nvGrpSpPr>
        <p:grpSpPr>
          <a:xfrm>
            <a:off x="8498970" y="8"/>
            <a:ext cx="645302" cy="746838"/>
            <a:chOff x="6568475" y="1210300"/>
            <a:chExt cx="481425" cy="557300"/>
          </a:xfrm>
        </p:grpSpPr>
        <p:sp>
          <p:nvSpPr>
            <p:cNvPr id="347" name="Google Shape;347;p46"/>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48" name="Google Shape;348;p46"/>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9" name="Google Shape;349;p46"/>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escriptive Copy">
  <p:cSld name="TITLE_AND_BODY_3">
    <p:spTree>
      <p:nvGrpSpPr>
        <p:cNvPr id="1" name="Shape 350"/>
        <p:cNvGrpSpPr/>
        <p:nvPr/>
      </p:nvGrpSpPr>
      <p:grpSpPr>
        <a:xfrm>
          <a:off x="0" y="0"/>
          <a:ext cx="0" cy="0"/>
          <a:chOff x="0" y="0"/>
          <a:chExt cx="0" cy="0"/>
        </a:xfrm>
      </p:grpSpPr>
      <p:sp>
        <p:nvSpPr>
          <p:cNvPr id="351" name="Google Shape;351;p47"/>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352" name="Google Shape;352;p47"/>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Montserrat Light"/>
              <a:buChar char="●"/>
              <a:defRPr sz="1400" i="0">
                <a:solidFill>
                  <a:srgbClr val="091F2F"/>
                </a:solidFill>
                <a:latin typeface="Montserrat Light"/>
                <a:ea typeface="Montserrat Light"/>
                <a:cs typeface="Montserrat Light"/>
                <a:sym typeface="Montserrat Light"/>
              </a:defRPr>
            </a:lvl2pPr>
            <a:lvl3pPr marL="1371600" lvl="2" indent="-279400" rtl="0">
              <a:lnSpc>
                <a:spcPct val="115000"/>
              </a:lnSpc>
              <a:spcBef>
                <a:spcPts val="1600"/>
              </a:spcBef>
              <a:spcAft>
                <a:spcPts val="0"/>
              </a:spcAft>
              <a:buClr>
                <a:srgbClr val="FB4D42"/>
              </a:buClr>
              <a:buSzPts val="800"/>
              <a:buFont typeface="Montserrat Light"/>
              <a:buChar char="●"/>
              <a:defRPr sz="1400" i="0">
                <a:solidFill>
                  <a:srgbClr val="091F2F"/>
                </a:solidFill>
                <a:latin typeface="Montserrat Light"/>
                <a:ea typeface="Montserrat Light"/>
                <a:cs typeface="Montserrat Light"/>
                <a:sym typeface="Montserrat Light"/>
              </a:defRPr>
            </a:lvl3pPr>
            <a:lvl4pPr marL="1828800" lvl="3" indent="-279400" rtl="0">
              <a:lnSpc>
                <a:spcPct val="115000"/>
              </a:lnSpc>
              <a:spcBef>
                <a:spcPts val="1600"/>
              </a:spcBef>
              <a:spcAft>
                <a:spcPts val="0"/>
              </a:spcAft>
              <a:buClr>
                <a:srgbClr val="FB4D42"/>
              </a:buClr>
              <a:buSzPts val="800"/>
              <a:buFont typeface="Montserrat Light"/>
              <a:buChar char="●"/>
              <a:defRPr sz="1400" i="0">
                <a:solidFill>
                  <a:srgbClr val="091F2F"/>
                </a:solidFill>
                <a:latin typeface="Montserrat Light"/>
                <a:ea typeface="Montserrat Light"/>
                <a:cs typeface="Montserrat Light"/>
                <a:sym typeface="Montserrat Light"/>
              </a:defRPr>
            </a:lvl4pPr>
            <a:lvl5pPr marL="2286000" lvl="4" indent="-279400" rtl="0">
              <a:lnSpc>
                <a:spcPct val="115000"/>
              </a:lnSpc>
              <a:spcBef>
                <a:spcPts val="1600"/>
              </a:spcBef>
              <a:spcAft>
                <a:spcPts val="0"/>
              </a:spcAft>
              <a:buClr>
                <a:srgbClr val="FB4D42"/>
              </a:buClr>
              <a:buSzPts val="800"/>
              <a:buFont typeface="Montserrat Light"/>
              <a:buChar char="●"/>
              <a:defRPr sz="1400" i="0">
                <a:solidFill>
                  <a:srgbClr val="091F2F"/>
                </a:solidFill>
                <a:latin typeface="Montserrat Light"/>
                <a:ea typeface="Montserrat Light"/>
                <a:cs typeface="Montserrat Light"/>
                <a:sym typeface="Montserrat Light"/>
              </a:defRPr>
            </a:lvl5pPr>
            <a:lvl6pPr marL="2743200" lvl="5" indent="-279400" rtl="0">
              <a:lnSpc>
                <a:spcPct val="115000"/>
              </a:lnSpc>
              <a:spcBef>
                <a:spcPts val="1600"/>
              </a:spcBef>
              <a:spcAft>
                <a:spcPts val="0"/>
              </a:spcAft>
              <a:buClr>
                <a:srgbClr val="FB4D42"/>
              </a:buClr>
              <a:buSzPts val="800"/>
              <a:buFont typeface="Montserrat Light"/>
              <a:buChar char="●"/>
              <a:defRPr sz="1400" i="0">
                <a:solidFill>
                  <a:srgbClr val="091F2F"/>
                </a:solidFill>
                <a:latin typeface="Montserrat Light"/>
                <a:ea typeface="Montserrat Light"/>
                <a:cs typeface="Montserrat Light"/>
                <a:sym typeface="Montserrat Light"/>
              </a:defRPr>
            </a:lvl6pPr>
            <a:lvl7pPr marL="3200400" lvl="6" indent="-279400" rtl="0">
              <a:lnSpc>
                <a:spcPct val="115000"/>
              </a:lnSpc>
              <a:spcBef>
                <a:spcPts val="1600"/>
              </a:spcBef>
              <a:spcAft>
                <a:spcPts val="0"/>
              </a:spcAft>
              <a:buClr>
                <a:srgbClr val="FB4D42"/>
              </a:buClr>
              <a:buSzPts val="800"/>
              <a:buFont typeface="Montserrat Light"/>
              <a:buChar char="●"/>
              <a:defRPr sz="1400" i="0">
                <a:solidFill>
                  <a:srgbClr val="091F2F"/>
                </a:solidFill>
                <a:latin typeface="Montserrat Light"/>
                <a:ea typeface="Montserrat Light"/>
                <a:cs typeface="Montserrat Light"/>
                <a:sym typeface="Montserrat Light"/>
              </a:defRPr>
            </a:lvl7pPr>
            <a:lvl8pPr marL="3657600" lvl="7" indent="-279400" rtl="0">
              <a:lnSpc>
                <a:spcPct val="115000"/>
              </a:lnSpc>
              <a:spcBef>
                <a:spcPts val="1600"/>
              </a:spcBef>
              <a:spcAft>
                <a:spcPts val="0"/>
              </a:spcAft>
              <a:buClr>
                <a:srgbClr val="FB4D42"/>
              </a:buClr>
              <a:buSzPts val="800"/>
              <a:buFont typeface="Montserrat Light"/>
              <a:buChar char="●"/>
              <a:defRPr sz="1400" i="0">
                <a:solidFill>
                  <a:srgbClr val="091F2F"/>
                </a:solidFill>
                <a:latin typeface="Montserrat Light"/>
                <a:ea typeface="Montserrat Light"/>
                <a:cs typeface="Montserrat Light"/>
                <a:sym typeface="Montserrat Light"/>
              </a:defRPr>
            </a:lvl8pPr>
            <a:lvl9pPr marL="4114800" lvl="8" indent="-279400" rtl="0">
              <a:lnSpc>
                <a:spcPct val="115000"/>
              </a:lnSpc>
              <a:spcBef>
                <a:spcPts val="1600"/>
              </a:spcBef>
              <a:spcAft>
                <a:spcPts val="1600"/>
              </a:spcAft>
              <a:buClr>
                <a:srgbClr val="FB4D42"/>
              </a:buClr>
              <a:buSzPts val="800"/>
              <a:buFont typeface="Montserrat Light"/>
              <a:buChar char="●"/>
              <a:defRPr sz="1400" i="0">
                <a:solidFill>
                  <a:srgbClr val="091F2F"/>
                </a:solidFill>
                <a:latin typeface="Montserrat Light"/>
                <a:ea typeface="Montserrat Light"/>
                <a:cs typeface="Montserrat Light"/>
                <a:sym typeface="Montserrat Light"/>
              </a:defRPr>
            </a:lvl9pPr>
          </a:lstStyle>
          <a:p>
            <a:endParaRPr/>
          </a:p>
        </p:txBody>
      </p:sp>
      <p:sp>
        <p:nvSpPr>
          <p:cNvPr id="353" name="Google Shape;353;p47"/>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354" name="Google Shape;354;p47"/>
          <p:cNvGrpSpPr/>
          <p:nvPr/>
        </p:nvGrpSpPr>
        <p:grpSpPr>
          <a:xfrm>
            <a:off x="8498970" y="8"/>
            <a:ext cx="645302" cy="746838"/>
            <a:chOff x="6568475" y="1210300"/>
            <a:chExt cx="481425" cy="557300"/>
          </a:xfrm>
        </p:grpSpPr>
        <p:sp>
          <p:nvSpPr>
            <p:cNvPr id="355" name="Google Shape;355;p47"/>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56" name="Google Shape;356;p47"/>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7" name="Google Shape;357;p47"/>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Large Image">
  <p:cSld name="TITLE_AND_BODY_2">
    <p:spTree>
      <p:nvGrpSpPr>
        <p:cNvPr id="1" name="Shape 358"/>
        <p:cNvGrpSpPr/>
        <p:nvPr/>
      </p:nvGrpSpPr>
      <p:grpSpPr>
        <a:xfrm>
          <a:off x="0" y="0"/>
          <a:ext cx="0" cy="0"/>
          <a:chOff x="0" y="0"/>
          <a:chExt cx="0" cy="0"/>
        </a:xfrm>
      </p:grpSpPr>
      <p:sp>
        <p:nvSpPr>
          <p:cNvPr id="359" name="Google Shape;359;p48"/>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360" name="Google Shape;360;p48"/>
          <p:cNvSpPr txBox="1">
            <a:spLocks noGrp="1"/>
          </p:cNvSpPr>
          <p:nvPr>
            <p:ph type="subTitle" idx="1"/>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361" name="Google Shape;361;p48"/>
          <p:cNvGrpSpPr/>
          <p:nvPr/>
        </p:nvGrpSpPr>
        <p:grpSpPr>
          <a:xfrm>
            <a:off x="8498970" y="8"/>
            <a:ext cx="645302" cy="746838"/>
            <a:chOff x="6568475" y="1210300"/>
            <a:chExt cx="481425" cy="557300"/>
          </a:xfrm>
        </p:grpSpPr>
        <p:sp>
          <p:nvSpPr>
            <p:cNvPr id="362" name="Google Shape;362;p48"/>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63" name="Google Shape;363;p48"/>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4" name="Google Shape;364;p48"/>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ingle Column Text With Left Image: Square">
  <p:cSld name="TITLE_AND_BODY_1">
    <p:spTree>
      <p:nvGrpSpPr>
        <p:cNvPr id="1" name="Shape 365"/>
        <p:cNvGrpSpPr/>
        <p:nvPr/>
      </p:nvGrpSpPr>
      <p:grpSpPr>
        <a:xfrm>
          <a:off x="0" y="0"/>
          <a:ext cx="0" cy="0"/>
          <a:chOff x="0" y="0"/>
          <a:chExt cx="0" cy="0"/>
        </a:xfrm>
      </p:grpSpPr>
      <p:sp>
        <p:nvSpPr>
          <p:cNvPr id="366" name="Google Shape;366;p49"/>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367" name="Google Shape;367;p49"/>
          <p:cNvSpPr txBox="1">
            <a:spLocks noGrp="1"/>
          </p:cNvSpPr>
          <p:nvPr>
            <p:ph type="body" idx="1"/>
          </p:nvPr>
        </p:nvSpPr>
        <p:spPr>
          <a:xfrm>
            <a:off x="3528789" y="1323919"/>
            <a:ext cx="49698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368" name="Google Shape;368;p49"/>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369" name="Google Shape;369;p49"/>
          <p:cNvGrpSpPr/>
          <p:nvPr/>
        </p:nvGrpSpPr>
        <p:grpSpPr>
          <a:xfrm>
            <a:off x="8498970" y="8"/>
            <a:ext cx="645302" cy="746838"/>
            <a:chOff x="6568475" y="1210300"/>
            <a:chExt cx="481425" cy="557300"/>
          </a:xfrm>
        </p:grpSpPr>
        <p:sp>
          <p:nvSpPr>
            <p:cNvPr id="370" name="Google Shape;370;p49"/>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71" name="Google Shape;371;p49"/>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2" name="Google Shape;372;p49"/>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ingle Column Text With Left Image: Circle">
  <p:cSld name="TITLE_AND_BODY_1_2">
    <p:spTree>
      <p:nvGrpSpPr>
        <p:cNvPr id="1" name="Shape 373"/>
        <p:cNvGrpSpPr/>
        <p:nvPr/>
      </p:nvGrpSpPr>
      <p:grpSpPr>
        <a:xfrm>
          <a:off x="0" y="0"/>
          <a:ext cx="0" cy="0"/>
          <a:chOff x="0" y="0"/>
          <a:chExt cx="0" cy="0"/>
        </a:xfrm>
      </p:grpSpPr>
      <p:sp>
        <p:nvSpPr>
          <p:cNvPr id="374" name="Google Shape;374;p50"/>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375" name="Google Shape;375;p50"/>
          <p:cNvSpPr txBox="1">
            <a:spLocks noGrp="1"/>
          </p:cNvSpPr>
          <p:nvPr>
            <p:ph type="body" idx="1"/>
          </p:nvPr>
        </p:nvSpPr>
        <p:spPr>
          <a:xfrm>
            <a:off x="3528789" y="1323919"/>
            <a:ext cx="49698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376" name="Google Shape;376;p50"/>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377" name="Google Shape;377;p50"/>
          <p:cNvGrpSpPr/>
          <p:nvPr/>
        </p:nvGrpSpPr>
        <p:grpSpPr>
          <a:xfrm>
            <a:off x="8498970" y="8"/>
            <a:ext cx="645302" cy="746838"/>
            <a:chOff x="6568475" y="1210300"/>
            <a:chExt cx="481425" cy="557300"/>
          </a:xfrm>
        </p:grpSpPr>
        <p:sp>
          <p:nvSpPr>
            <p:cNvPr id="378" name="Google Shape;378;p50"/>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79" name="Google Shape;379;p50"/>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0" name="Google Shape;380;p50"/>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ingle Column Text With Right Image: Square">
  <p:cSld name="TITLE_AND_BODY_1_1">
    <p:spTree>
      <p:nvGrpSpPr>
        <p:cNvPr id="1" name="Shape 381"/>
        <p:cNvGrpSpPr/>
        <p:nvPr/>
      </p:nvGrpSpPr>
      <p:grpSpPr>
        <a:xfrm>
          <a:off x="0" y="0"/>
          <a:ext cx="0" cy="0"/>
          <a:chOff x="0" y="0"/>
          <a:chExt cx="0" cy="0"/>
        </a:xfrm>
      </p:grpSpPr>
      <p:sp>
        <p:nvSpPr>
          <p:cNvPr id="382" name="Google Shape;382;p51"/>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383" name="Google Shape;383;p51"/>
          <p:cNvSpPr txBox="1">
            <a:spLocks noGrp="1"/>
          </p:cNvSpPr>
          <p:nvPr>
            <p:ph type="subTitle" idx="1"/>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384" name="Google Shape;384;p51"/>
          <p:cNvGrpSpPr/>
          <p:nvPr/>
        </p:nvGrpSpPr>
        <p:grpSpPr>
          <a:xfrm>
            <a:off x="8498970" y="8"/>
            <a:ext cx="645302" cy="746838"/>
            <a:chOff x="6568475" y="1210300"/>
            <a:chExt cx="481425" cy="557300"/>
          </a:xfrm>
        </p:grpSpPr>
        <p:sp>
          <p:nvSpPr>
            <p:cNvPr id="385" name="Google Shape;385;p51"/>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86" name="Google Shape;386;p51"/>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7" name="Google Shape;387;p51"/>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388" name="Google Shape;388;p51"/>
          <p:cNvSpPr txBox="1">
            <a:spLocks noGrp="1"/>
          </p:cNvSpPr>
          <p:nvPr>
            <p:ph type="body" idx="2"/>
          </p:nvPr>
        </p:nvSpPr>
        <p:spPr>
          <a:xfrm>
            <a:off x="222712" y="1323919"/>
            <a:ext cx="42408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ingle Column Text With Right Image: Circle">
  <p:cSld name="TITLE_AND_BODY_1_1_1">
    <p:spTree>
      <p:nvGrpSpPr>
        <p:cNvPr id="1" name="Shape 389"/>
        <p:cNvGrpSpPr/>
        <p:nvPr/>
      </p:nvGrpSpPr>
      <p:grpSpPr>
        <a:xfrm>
          <a:off x="0" y="0"/>
          <a:ext cx="0" cy="0"/>
          <a:chOff x="0" y="0"/>
          <a:chExt cx="0" cy="0"/>
        </a:xfrm>
      </p:grpSpPr>
      <p:sp>
        <p:nvSpPr>
          <p:cNvPr id="390" name="Google Shape;390;p52"/>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391" name="Google Shape;391;p52"/>
          <p:cNvSpPr txBox="1">
            <a:spLocks noGrp="1"/>
          </p:cNvSpPr>
          <p:nvPr>
            <p:ph type="subTitle" idx="1"/>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392" name="Google Shape;392;p52"/>
          <p:cNvGrpSpPr/>
          <p:nvPr/>
        </p:nvGrpSpPr>
        <p:grpSpPr>
          <a:xfrm>
            <a:off x="8498970" y="8"/>
            <a:ext cx="645302" cy="746838"/>
            <a:chOff x="6568475" y="1210300"/>
            <a:chExt cx="481425" cy="557300"/>
          </a:xfrm>
        </p:grpSpPr>
        <p:sp>
          <p:nvSpPr>
            <p:cNvPr id="393" name="Google Shape;393;p52"/>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94" name="Google Shape;394;p52"/>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5" name="Google Shape;395;p52"/>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396" name="Google Shape;396;p52"/>
          <p:cNvSpPr txBox="1">
            <a:spLocks noGrp="1"/>
          </p:cNvSpPr>
          <p:nvPr>
            <p:ph type="body" idx="2"/>
          </p:nvPr>
        </p:nvSpPr>
        <p:spPr>
          <a:xfrm>
            <a:off x="222712" y="1323919"/>
            <a:ext cx="42408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lumn Text" type="twoColTx">
  <p:cSld name="TITLE_AND_TWO_COLUMNS">
    <p:spTree>
      <p:nvGrpSpPr>
        <p:cNvPr id="1" name="Shape 397"/>
        <p:cNvGrpSpPr/>
        <p:nvPr/>
      </p:nvGrpSpPr>
      <p:grpSpPr>
        <a:xfrm>
          <a:off x="0" y="0"/>
          <a:ext cx="0" cy="0"/>
          <a:chOff x="0" y="0"/>
          <a:chExt cx="0" cy="0"/>
        </a:xfrm>
      </p:grpSpPr>
      <p:sp>
        <p:nvSpPr>
          <p:cNvPr id="398" name="Google Shape;398;p53"/>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399" name="Google Shape;399;p53"/>
          <p:cNvSpPr txBox="1">
            <a:spLocks noGrp="1"/>
          </p:cNvSpPr>
          <p:nvPr>
            <p:ph type="body" idx="1"/>
          </p:nvPr>
        </p:nvSpPr>
        <p:spPr>
          <a:xfrm>
            <a:off x="222712"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400" name="Google Shape;400;p53"/>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401" name="Google Shape;401;p53"/>
          <p:cNvGrpSpPr/>
          <p:nvPr/>
        </p:nvGrpSpPr>
        <p:grpSpPr>
          <a:xfrm>
            <a:off x="8498970" y="8"/>
            <a:ext cx="645302" cy="746838"/>
            <a:chOff x="6568475" y="1210300"/>
            <a:chExt cx="481425" cy="557300"/>
          </a:xfrm>
        </p:grpSpPr>
        <p:sp>
          <p:nvSpPr>
            <p:cNvPr id="402" name="Google Shape;402;p53"/>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03" name="Google Shape;403;p53"/>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4" name="Google Shape;404;p53"/>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405" name="Google Shape;405;p53"/>
          <p:cNvSpPr txBox="1">
            <a:spLocks noGrp="1"/>
          </p:cNvSpPr>
          <p:nvPr>
            <p:ph type="body" idx="3"/>
          </p:nvPr>
        </p:nvSpPr>
        <p:spPr>
          <a:xfrm>
            <a:off x="4523257" y="1323919"/>
            <a:ext cx="38307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00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00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6"/>
        <p:cNvGrpSpPr/>
        <p:nvPr/>
      </p:nvGrpSpPr>
      <p:grpSpPr>
        <a:xfrm>
          <a:off x="0" y="0"/>
          <a:ext cx="0" cy="0"/>
          <a:chOff x="0" y="0"/>
          <a:chExt cx="0" cy="0"/>
        </a:xfrm>
      </p:grpSpPr>
      <p:grpSp>
        <p:nvGrpSpPr>
          <p:cNvPr id="407" name="Google Shape;407;p54"/>
          <p:cNvGrpSpPr/>
          <p:nvPr/>
        </p:nvGrpSpPr>
        <p:grpSpPr>
          <a:xfrm>
            <a:off x="8498970" y="8"/>
            <a:ext cx="645302" cy="746838"/>
            <a:chOff x="6568475" y="1210300"/>
            <a:chExt cx="481425" cy="557300"/>
          </a:xfrm>
        </p:grpSpPr>
        <p:sp>
          <p:nvSpPr>
            <p:cNvPr id="408" name="Google Shape;408;p54"/>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09" name="Google Shape;409;p54"/>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0" name="Google Shape;410;p54"/>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1">
  <p:cSld name="BLANK_1">
    <p:bg>
      <p:bgPr>
        <a:noFill/>
        <a:effectLst/>
      </p:bgPr>
    </p:bg>
    <p:spTree>
      <p:nvGrpSpPr>
        <p:cNvPr id="1" name="Shape 411"/>
        <p:cNvGrpSpPr/>
        <p:nvPr/>
      </p:nvGrpSpPr>
      <p:grpSpPr>
        <a:xfrm>
          <a:off x="0" y="0"/>
          <a:ext cx="0" cy="0"/>
          <a:chOff x="0" y="0"/>
          <a:chExt cx="0" cy="0"/>
        </a:xfrm>
      </p:grpSpPr>
      <p:sp>
        <p:nvSpPr>
          <p:cNvPr id="412" name="Google Shape;412;p55"/>
          <p:cNvSpPr/>
          <p:nvPr/>
        </p:nvSpPr>
        <p:spPr>
          <a:xfrm>
            <a:off x="0" y="0"/>
            <a:ext cx="9144000" cy="5143500"/>
          </a:xfrm>
          <a:prstGeom prst="rect">
            <a:avLst/>
          </a:prstGeom>
          <a:solidFill>
            <a:srgbClr val="00447B"/>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413" name="Google Shape;413;p55"/>
          <p:cNvGrpSpPr/>
          <p:nvPr/>
        </p:nvGrpSpPr>
        <p:grpSpPr>
          <a:xfrm>
            <a:off x="8498970" y="8"/>
            <a:ext cx="645302" cy="746838"/>
            <a:chOff x="6568475" y="1210300"/>
            <a:chExt cx="481425" cy="557300"/>
          </a:xfrm>
        </p:grpSpPr>
        <p:sp>
          <p:nvSpPr>
            <p:cNvPr id="414" name="Google Shape;414;p55"/>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15" name="Google Shape;415;p55"/>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6" name="Google Shape;416;p55"/>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Section Header - Blue">
  <p:cSld name="SECTION_HEADER_2">
    <p:bg>
      <p:bgPr>
        <a:solidFill>
          <a:schemeClr val="accent1"/>
        </a:solidFill>
        <a:effectLst/>
      </p:bgPr>
    </p:bg>
    <p:spTree>
      <p:nvGrpSpPr>
        <p:cNvPr id="1" name="Shape 417"/>
        <p:cNvGrpSpPr/>
        <p:nvPr/>
      </p:nvGrpSpPr>
      <p:grpSpPr>
        <a:xfrm>
          <a:off x="0" y="0"/>
          <a:ext cx="0" cy="0"/>
          <a:chOff x="0" y="0"/>
          <a:chExt cx="0" cy="0"/>
        </a:xfrm>
      </p:grpSpPr>
      <p:sp>
        <p:nvSpPr>
          <p:cNvPr id="418" name="Google Shape;418;p56"/>
          <p:cNvSpPr txBox="1">
            <a:spLocks noGrp="1"/>
          </p:cNvSpPr>
          <p:nvPr>
            <p:ph type="title"/>
          </p:nvPr>
        </p:nvSpPr>
        <p:spPr>
          <a:xfrm>
            <a:off x="623888" y="1282305"/>
            <a:ext cx="7886700" cy="2139600"/>
          </a:xfrm>
          <a:prstGeom prst="rect">
            <a:avLst/>
          </a:prstGeom>
          <a:noFill/>
          <a:ln>
            <a:noFill/>
          </a:ln>
        </p:spPr>
        <p:txBody>
          <a:bodyPr spcFirstLastPara="1" wrap="square" lIns="51425" tIns="25700" rIns="51425" bIns="25700" anchor="b" anchorCtr="0">
            <a:noAutofit/>
          </a:bodyPr>
          <a:lstStyle>
            <a:lvl1pPr lvl="0" algn="l" rtl="0">
              <a:lnSpc>
                <a:spcPct val="90000"/>
              </a:lnSpc>
              <a:spcBef>
                <a:spcPts val="0"/>
              </a:spcBef>
              <a:spcAft>
                <a:spcPts val="0"/>
              </a:spcAft>
              <a:buSzPts val="2200"/>
              <a:buNone/>
              <a:defRPr sz="4500">
                <a:solidFill>
                  <a:schemeClr val="l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419" name="Google Shape;419;p56"/>
          <p:cNvSpPr txBox="1">
            <a:spLocks noGrp="1"/>
          </p:cNvSpPr>
          <p:nvPr>
            <p:ph type="body" idx="1"/>
          </p:nvPr>
        </p:nvSpPr>
        <p:spPr>
          <a:xfrm>
            <a:off x="623888" y="3442099"/>
            <a:ext cx="7886700" cy="1125300"/>
          </a:xfrm>
          <a:prstGeom prst="rect">
            <a:avLst/>
          </a:prstGeom>
          <a:noFill/>
          <a:ln>
            <a:noFill/>
          </a:ln>
        </p:spPr>
        <p:txBody>
          <a:bodyPr spcFirstLastPara="1" wrap="square" lIns="51425" tIns="25700" rIns="51425" bIns="25700" anchor="t" anchorCtr="0">
            <a:noAutofit/>
          </a:bodyPr>
          <a:lstStyle>
            <a:lvl1pPr marL="457200" lvl="0" indent="-228600" algn="l" rtl="0">
              <a:lnSpc>
                <a:spcPct val="90000"/>
              </a:lnSpc>
              <a:spcBef>
                <a:spcPts val="600"/>
              </a:spcBef>
              <a:spcAft>
                <a:spcPts val="0"/>
              </a:spcAft>
              <a:buSzPts val="1600"/>
              <a:buNone/>
              <a:defRPr sz="1800">
                <a:solidFill>
                  <a:schemeClr val="lt1"/>
                </a:solidFill>
              </a:defRPr>
            </a:lvl1pPr>
            <a:lvl2pPr marL="914400" lvl="1" indent="-228600" algn="l" rtl="0">
              <a:lnSpc>
                <a:spcPct val="90000"/>
              </a:lnSpc>
              <a:spcBef>
                <a:spcPts val="300"/>
              </a:spcBef>
              <a:spcAft>
                <a:spcPts val="0"/>
              </a:spcAft>
              <a:buSzPts val="1400"/>
              <a:buNone/>
              <a:defRPr sz="1500">
                <a:solidFill>
                  <a:srgbClr val="888888"/>
                </a:solidFill>
              </a:defRPr>
            </a:lvl2pPr>
            <a:lvl3pPr marL="1371600" lvl="2" indent="-228600" algn="l" rtl="0">
              <a:lnSpc>
                <a:spcPct val="90000"/>
              </a:lnSpc>
              <a:spcBef>
                <a:spcPts val="300"/>
              </a:spcBef>
              <a:spcAft>
                <a:spcPts val="0"/>
              </a:spcAft>
              <a:buSzPts val="1100"/>
              <a:buNone/>
              <a:defRPr sz="1400">
                <a:solidFill>
                  <a:srgbClr val="888888"/>
                </a:solidFill>
              </a:defRPr>
            </a:lvl3pPr>
            <a:lvl4pPr marL="1828800" lvl="3" indent="-228600" algn="l" rtl="0">
              <a:lnSpc>
                <a:spcPct val="90000"/>
              </a:lnSpc>
              <a:spcBef>
                <a:spcPts val="300"/>
              </a:spcBef>
              <a:spcAft>
                <a:spcPts val="0"/>
              </a:spcAft>
              <a:buSzPts val="1100"/>
              <a:buNone/>
              <a:defRPr sz="1200">
                <a:solidFill>
                  <a:srgbClr val="888888"/>
                </a:solidFill>
              </a:defRPr>
            </a:lvl4pPr>
            <a:lvl5pPr marL="2286000" lvl="4" indent="-228600" algn="l" rtl="0">
              <a:lnSpc>
                <a:spcPct val="90000"/>
              </a:lnSpc>
              <a:spcBef>
                <a:spcPts val="300"/>
              </a:spcBef>
              <a:spcAft>
                <a:spcPts val="0"/>
              </a:spcAft>
              <a:buSzPts val="1100"/>
              <a:buNone/>
              <a:defRPr sz="1200">
                <a:solidFill>
                  <a:srgbClr val="888888"/>
                </a:solidFill>
              </a:defRPr>
            </a:lvl5pPr>
            <a:lvl6pPr marL="2743200" lvl="5" indent="-228600" algn="l" rtl="0">
              <a:lnSpc>
                <a:spcPct val="90000"/>
              </a:lnSpc>
              <a:spcBef>
                <a:spcPts val="300"/>
              </a:spcBef>
              <a:spcAft>
                <a:spcPts val="0"/>
              </a:spcAft>
              <a:buSzPts val="1100"/>
              <a:buNone/>
              <a:defRPr sz="1200">
                <a:solidFill>
                  <a:srgbClr val="888888"/>
                </a:solidFill>
              </a:defRPr>
            </a:lvl6pPr>
            <a:lvl7pPr marL="3200400" lvl="6" indent="-228600" algn="l" rtl="0">
              <a:lnSpc>
                <a:spcPct val="90000"/>
              </a:lnSpc>
              <a:spcBef>
                <a:spcPts val="300"/>
              </a:spcBef>
              <a:spcAft>
                <a:spcPts val="0"/>
              </a:spcAft>
              <a:buSzPts val="1100"/>
              <a:buNone/>
              <a:defRPr sz="1200">
                <a:solidFill>
                  <a:srgbClr val="888888"/>
                </a:solidFill>
              </a:defRPr>
            </a:lvl7pPr>
            <a:lvl8pPr marL="3657600" lvl="7" indent="-228600" algn="l" rtl="0">
              <a:lnSpc>
                <a:spcPct val="90000"/>
              </a:lnSpc>
              <a:spcBef>
                <a:spcPts val="300"/>
              </a:spcBef>
              <a:spcAft>
                <a:spcPts val="0"/>
              </a:spcAft>
              <a:buSzPts val="1100"/>
              <a:buNone/>
              <a:defRPr sz="1200">
                <a:solidFill>
                  <a:srgbClr val="888888"/>
                </a:solidFill>
              </a:defRPr>
            </a:lvl8pPr>
            <a:lvl9pPr marL="4114800" lvl="8" indent="-228600" algn="l" rtl="0">
              <a:lnSpc>
                <a:spcPct val="90000"/>
              </a:lnSpc>
              <a:spcBef>
                <a:spcPts val="300"/>
              </a:spcBef>
              <a:spcAft>
                <a:spcPts val="0"/>
              </a:spcAft>
              <a:buSzPts val="1100"/>
              <a:buNone/>
              <a:defRPr sz="1200">
                <a:solidFill>
                  <a:srgbClr val="888888"/>
                </a:solidFill>
              </a:defRPr>
            </a:lvl9pPr>
          </a:lstStyle>
          <a:p>
            <a:endParaRPr/>
          </a:p>
        </p:txBody>
      </p:sp>
      <p:sp>
        <p:nvSpPr>
          <p:cNvPr id="420" name="Google Shape;420;p56"/>
          <p:cNvSpPr/>
          <p:nvPr/>
        </p:nvSpPr>
        <p:spPr>
          <a:xfrm>
            <a:off x="0" y="5030314"/>
            <a:ext cx="9144000" cy="121200"/>
          </a:xfrm>
          <a:prstGeom prst="rect">
            <a:avLst/>
          </a:prstGeom>
          <a:gradFill>
            <a:gsLst>
              <a:gs pos="0">
                <a:schemeClr val="accent1"/>
              </a:gs>
              <a:gs pos="100000">
                <a:schemeClr val="accent2"/>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1" name="Google Shape;421;p56"/>
          <p:cNvSpPr/>
          <p:nvPr/>
        </p:nvSpPr>
        <p:spPr>
          <a:xfrm>
            <a:off x="0" y="4654076"/>
            <a:ext cx="9144000" cy="376200"/>
          </a:xfrm>
          <a:prstGeom prst="rect">
            <a:avLst/>
          </a:prstGeom>
          <a:solidFill>
            <a:srgbClr val="2A5D8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2" name="Google Shape;422;p56"/>
          <p:cNvSpPr txBox="1">
            <a:spLocks noGrp="1"/>
          </p:cNvSpPr>
          <p:nvPr>
            <p:ph type="dt" idx="10"/>
          </p:nvPr>
        </p:nvSpPr>
        <p:spPr>
          <a:xfrm>
            <a:off x="239510" y="4708426"/>
            <a:ext cx="2057400" cy="273900"/>
          </a:xfrm>
          <a:prstGeom prst="rect">
            <a:avLst/>
          </a:prstGeom>
          <a:noFill/>
          <a:ln>
            <a:noFill/>
          </a:ln>
        </p:spPr>
        <p:txBody>
          <a:bodyPr spcFirstLastPara="1" wrap="square" lIns="51425" tIns="25700" rIns="51425" bIns="25700" anchor="ctr" anchorCtr="0">
            <a:noAutofit/>
          </a:bodyPr>
          <a:lstStyle>
            <a:lvl1pPr lvl="0" algn="l" rtl="0">
              <a:lnSpc>
                <a:spcPct val="100000"/>
              </a:lnSpc>
              <a:spcBef>
                <a:spcPts val="0"/>
              </a:spcBef>
              <a:spcAft>
                <a:spcPts val="0"/>
              </a:spcAft>
              <a:buSzPts val="800"/>
              <a:buNone/>
              <a:defRPr>
                <a:solidFill>
                  <a:schemeClr val="l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423" name="Google Shape;423;p56"/>
          <p:cNvSpPr txBox="1">
            <a:spLocks noGrp="1"/>
          </p:cNvSpPr>
          <p:nvPr>
            <p:ph type="ftr" idx="11"/>
          </p:nvPr>
        </p:nvSpPr>
        <p:spPr>
          <a:xfrm>
            <a:off x="3028950" y="4708426"/>
            <a:ext cx="3086100" cy="273900"/>
          </a:xfrm>
          <a:prstGeom prst="rect">
            <a:avLst/>
          </a:prstGeom>
          <a:noFill/>
          <a:ln>
            <a:noFill/>
          </a:ln>
        </p:spPr>
        <p:txBody>
          <a:bodyPr spcFirstLastPara="1" wrap="square" lIns="51425" tIns="25700" rIns="51425" bIns="25700" anchor="ctr" anchorCtr="0">
            <a:noAutofit/>
          </a:bodyPr>
          <a:lstStyle>
            <a:lvl1pPr lvl="0" algn="ctr" rtl="0">
              <a:lnSpc>
                <a:spcPct val="100000"/>
              </a:lnSpc>
              <a:spcBef>
                <a:spcPts val="0"/>
              </a:spcBef>
              <a:spcAft>
                <a:spcPts val="0"/>
              </a:spcAft>
              <a:buSzPts val="800"/>
              <a:buNone/>
              <a:defRPr>
                <a:solidFill>
                  <a:schemeClr val="l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424" name="Google Shape;424;p56"/>
          <p:cNvSpPr txBox="1">
            <a:spLocks noGrp="1"/>
          </p:cNvSpPr>
          <p:nvPr>
            <p:ph type="sldNum" idx="12"/>
          </p:nvPr>
        </p:nvSpPr>
        <p:spPr>
          <a:xfrm>
            <a:off x="6847090" y="4708426"/>
            <a:ext cx="2057400" cy="2739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5"/>
        <p:cNvGrpSpPr/>
        <p:nvPr/>
      </p:nvGrpSpPr>
      <p:grpSpPr>
        <a:xfrm>
          <a:off x="0" y="0"/>
          <a:ext cx="0" cy="0"/>
          <a:chOff x="0" y="0"/>
          <a:chExt cx="0" cy="0"/>
        </a:xfrm>
      </p:grpSpPr>
      <p:sp>
        <p:nvSpPr>
          <p:cNvPr id="426" name="Google Shape;426;p57"/>
          <p:cNvSpPr/>
          <p:nvPr/>
        </p:nvSpPr>
        <p:spPr>
          <a:xfrm>
            <a:off x="0" y="0"/>
            <a:ext cx="9144000" cy="10629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chemeClr val="lt1"/>
              </a:solidFill>
              <a:latin typeface="Calibri"/>
              <a:ea typeface="Calibri"/>
              <a:cs typeface="Calibri"/>
              <a:sym typeface="Calibri"/>
            </a:endParaRPr>
          </a:p>
        </p:txBody>
      </p:sp>
      <p:sp>
        <p:nvSpPr>
          <p:cNvPr id="427" name="Google Shape;427;p57"/>
          <p:cNvSpPr txBox="1">
            <a:spLocks noGrp="1"/>
          </p:cNvSpPr>
          <p:nvPr>
            <p:ph type="title"/>
          </p:nvPr>
        </p:nvSpPr>
        <p:spPr>
          <a:xfrm>
            <a:off x="234315" y="161231"/>
            <a:ext cx="8675400" cy="747000"/>
          </a:xfrm>
          <a:prstGeom prst="rect">
            <a:avLst/>
          </a:prstGeom>
          <a:noFill/>
          <a:ln>
            <a:noFill/>
          </a:ln>
        </p:spPr>
        <p:txBody>
          <a:bodyPr spcFirstLastPara="1" wrap="square" lIns="51425" tIns="25700" rIns="51425" bIns="25700" anchor="ctr" anchorCtr="0">
            <a:noAutofit/>
          </a:bodyPr>
          <a:lstStyle>
            <a:lvl1pPr lvl="0" algn="l" rtl="0">
              <a:lnSpc>
                <a:spcPct val="90000"/>
              </a:lnSpc>
              <a:spcBef>
                <a:spcPts val="0"/>
              </a:spcBef>
              <a:spcAft>
                <a:spcPts val="0"/>
              </a:spcAft>
              <a:buClr>
                <a:schemeClr val="accent1"/>
              </a:buClr>
              <a:buSzPts val="1100"/>
              <a:buNone/>
              <a:defRPr b="1" i="0">
                <a:latin typeface="Open Sans"/>
                <a:ea typeface="Open Sans"/>
                <a:cs typeface="Open Sans"/>
                <a:sym typeface="Open Sans"/>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428" name="Google Shape;428;p57"/>
          <p:cNvSpPr txBox="1">
            <a:spLocks noGrp="1"/>
          </p:cNvSpPr>
          <p:nvPr>
            <p:ph type="dt" idx="10"/>
          </p:nvPr>
        </p:nvSpPr>
        <p:spPr>
          <a:xfrm>
            <a:off x="239510" y="4708426"/>
            <a:ext cx="2057400" cy="273900"/>
          </a:xfrm>
          <a:prstGeom prst="rect">
            <a:avLst/>
          </a:prstGeom>
          <a:noFill/>
          <a:ln>
            <a:noFill/>
          </a:ln>
        </p:spPr>
        <p:txBody>
          <a:bodyPr spcFirstLastPara="1" wrap="square" lIns="51425" tIns="25700" rIns="51425" bIns="25700" anchor="ctr" anchorCtr="0">
            <a:noAutofit/>
          </a:bodyPr>
          <a:lstStyle>
            <a:lvl1pPr lvl="0" algn="l" rtl="0">
              <a:lnSpc>
                <a:spcPct val="100000"/>
              </a:lnSpc>
              <a:spcBef>
                <a:spcPts val="0"/>
              </a:spcBef>
              <a:spcAft>
                <a:spcPts val="0"/>
              </a:spcAft>
              <a:buSzPts val="800"/>
              <a:buNone/>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429" name="Google Shape;429;p57"/>
          <p:cNvSpPr txBox="1">
            <a:spLocks noGrp="1"/>
          </p:cNvSpPr>
          <p:nvPr>
            <p:ph type="ftr" idx="11"/>
          </p:nvPr>
        </p:nvSpPr>
        <p:spPr>
          <a:xfrm>
            <a:off x="3028950" y="4708426"/>
            <a:ext cx="3086100" cy="273900"/>
          </a:xfrm>
          <a:prstGeom prst="rect">
            <a:avLst/>
          </a:prstGeom>
          <a:noFill/>
          <a:ln>
            <a:noFill/>
          </a:ln>
        </p:spPr>
        <p:txBody>
          <a:bodyPr spcFirstLastPara="1" wrap="square" lIns="51425" tIns="25700" rIns="51425" bIns="25700" anchor="ctr" anchorCtr="0">
            <a:noAutofit/>
          </a:bodyPr>
          <a:lstStyle>
            <a:lvl1pPr lvl="0" algn="ctr" rtl="0">
              <a:lnSpc>
                <a:spcPct val="100000"/>
              </a:lnSpc>
              <a:spcBef>
                <a:spcPts val="0"/>
              </a:spcBef>
              <a:spcAft>
                <a:spcPts val="0"/>
              </a:spcAft>
              <a:buSzPts val="800"/>
              <a:buNone/>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430" name="Google Shape;430;p57"/>
          <p:cNvSpPr txBox="1">
            <a:spLocks noGrp="1"/>
          </p:cNvSpPr>
          <p:nvPr>
            <p:ph type="sldNum" idx="12"/>
          </p:nvPr>
        </p:nvSpPr>
        <p:spPr>
          <a:xfrm>
            <a:off x="6847090" y="4708426"/>
            <a:ext cx="2057400" cy="2739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sic page">
  <p:cSld name="CUSTOM_4">
    <p:spTree>
      <p:nvGrpSpPr>
        <p:cNvPr id="1" name="Shape 431"/>
        <p:cNvGrpSpPr/>
        <p:nvPr/>
      </p:nvGrpSpPr>
      <p:grpSpPr>
        <a:xfrm>
          <a:off x="0" y="0"/>
          <a:ext cx="0" cy="0"/>
          <a:chOff x="0" y="0"/>
          <a:chExt cx="0" cy="0"/>
        </a:xfrm>
      </p:grpSpPr>
      <p:cxnSp>
        <p:nvCxnSpPr>
          <p:cNvPr id="432" name="Google Shape;432;p58"/>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433" name="Google Shape;433;p58"/>
          <p:cNvSpPr txBox="1">
            <a:spLocks noGrp="1"/>
          </p:cNvSpPr>
          <p:nvPr>
            <p:ph type="title"/>
          </p:nvPr>
        </p:nvSpPr>
        <p:spPr>
          <a:xfrm>
            <a:off x="304451" y="157226"/>
            <a:ext cx="3641100" cy="438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34" name="Google Shape;434;p58"/>
          <p:cNvSpPr txBox="1">
            <a:spLocks noGrp="1"/>
          </p:cNvSpPr>
          <p:nvPr>
            <p:ph type="title" idx="2"/>
          </p:nvPr>
        </p:nvSpPr>
        <p:spPr>
          <a:xfrm>
            <a:off x="311700" y="798307"/>
            <a:ext cx="4380300" cy="181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435" name="Google Shape;435;p58"/>
          <p:cNvSpPr txBox="1">
            <a:spLocks noGrp="1"/>
          </p:cNvSpPr>
          <p:nvPr>
            <p:ph type="title" idx="3"/>
          </p:nvPr>
        </p:nvSpPr>
        <p:spPr>
          <a:xfrm>
            <a:off x="343994" y="1770473"/>
            <a:ext cx="39255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i="1">
                <a:solidFill>
                  <a:srgbClr val="091F2F"/>
                </a:solidFill>
                <a:latin typeface="Lora"/>
                <a:ea typeface="Lora"/>
                <a:cs typeface="Lora"/>
                <a:sym typeface="Lora"/>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ver One">
  <p:cSld name="TITLE_2">
    <p:bg>
      <p:bgPr>
        <a:solidFill>
          <a:srgbClr val="FFFFFF"/>
        </a:solidFill>
        <a:effectLst/>
      </p:bgPr>
    </p:bg>
    <p:spTree>
      <p:nvGrpSpPr>
        <p:cNvPr id="1" name="Shape 436"/>
        <p:cNvGrpSpPr/>
        <p:nvPr/>
      </p:nvGrpSpPr>
      <p:grpSpPr>
        <a:xfrm>
          <a:off x="0" y="0"/>
          <a:ext cx="0" cy="0"/>
          <a:chOff x="0" y="0"/>
          <a:chExt cx="0" cy="0"/>
        </a:xfrm>
      </p:grpSpPr>
      <p:pic>
        <p:nvPicPr>
          <p:cNvPr id="437" name="Google Shape;437;p59" descr="IMG_0522.JPG"/>
          <p:cNvPicPr preferRelativeResize="0"/>
          <p:nvPr/>
        </p:nvPicPr>
        <p:blipFill rotWithShape="1">
          <a:blip r:embed="rId2">
            <a:alphaModFix/>
          </a:blip>
          <a:srcRect t="14285" b="14285"/>
          <a:stretch/>
        </p:blipFill>
        <p:spPr>
          <a:xfrm>
            <a:off x="6" y="0"/>
            <a:ext cx="9601448" cy="5143501"/>
          </a:xfrm>
          <a:prstGeom prst="rect">
            <a:avLst/>
          </a:prstGeom>
          <a:noFill/>
          <a:ln>
            <a:noFill/>
          </a:ln>
        </p:spPr>
      </p:pic>
      <p:pic>
        <p:nvPicPr>
          <p:cNvPr id="438" name="Google Shape;438;p59"/>
          <p:cNvPicPr preferRelativeResize="0"/>
          <p:nvPr/>
        </p:nvPicPr>
        <p:blipFill>
          <a:blip r:embed="rId3">
            <a:alphaModFix/>
          </a:blip>
          <a:stretch>
            <a:fillRect/>
          </a:stretch>
        </p:blipFill>
        <p:spPr>
          <a:xfrm>
            <a:off x="0" y="-9887"/>
            <a:ext cx="9601450" cy="5163274"/>
          </a:xfrm>
          <a:prstGeom prst="rect">
            <a:avLst/>
          </a:prstGeom>
          <a:noFill/>
          <a:ln>
            <a:noFill/>
          </a:ln>
        </p:spPr>
      </p:pic>
      <p:sp>
        <p:nvSpPr>
          <p:cNvPr id="439" name="Google Shape;439;p59"/>
          <p:cNvSpPr/>
          <p:nvPr/>
        </p:nvSpPr>
        <p:spPr>
          <a:xfrm>
            <a:off x="4215450" y="4439975"/>
            <a:ext cx="713100" cy="7233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0" name="Google Shape;440;p59" descr="COB_B_White.png"/>
          <p:cNvPicPr preferRelativeResize="0"/>
          <p:nvPr/>
        </p:nvPicPr>
        <p:blipFill>
          <a:blip r:embed="rId4">
            <a:alphaModFix/>
          </a:blip>
          <a:stretch>
            <a:fillRect/>
          </a:stretch>
        </p:blipFill>
        <p:spPr>
          <a:xfrm>
            <a:off x="4406117" y="4556115"/>
            <a:ext cx="331769" cy="512318"/>
          </a:xfrm>
          <a:prstGeom prst="rect">
            <a:avLst/>
          </a:prstGeom>
          <a:noFill/>
          <a:ln>
            <a:noFill/>
          </a:ln>
        </p:spPr>
      </p:pic>
      <p:sp>
        <p:nvSpPr>
          <p:cNvPr id="441" name="Google Shape;441;p59"/>
          <p:cNvSpPr txBox="1">
            <a:spLocks noGrp="1"/>
          </p:cNvSpPr>
          <p:nvPr>
            <p:ph type="title"/>
          </p:nvPr>
        </p:nvSpPr>
        <p:spPr>
          <a:xfrm>
            <a:off x="311700" y="1752500"/>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2" name="Google Shape;442;p59"/>
          <p:cNvSpPr txBox="1">
            <a:spLocks noGrp="1"/>
          </p:cNvSpPr>
          <p:nvPr>
            <p:ph type="title" idx="2"/>
          </p:nvPr>
        </p:nvSpPr>
        <p:spPr>
          <a:xfrm>
            <a:off x="267789" y="2285400"/>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One 1">
  <p:cSld name="TITLE_3">
    <p:bg>
      <p:bgPr>
        <a:solidFill>
          <a:srgbClr val="FFFFFF"/>
        </a:solidFill>
        <a:effectLst/>
      </p:bgPr>
    </p:bg>
    <p:spTree>
      <p:nvGrpSpPr>
        <p:cNvPr id="1" name="Shape 443"/>
        <p:cNvGrpSpPr/>
        <p:nvPr/>
      </p:nvGrpSpPr>
      <p:grpSpPr>
        <a:xfrm>
          <a:off x="0" y="0"/>
          <a:ext cx="0" cy="0"/>
          <a:chOff x="0" y="0"/>
          <a:chExt cx="0" cy="0"/>
        </a:xfrm>
      </p:grpSpPr>
      <p:pic>
        <p:nvPicPr>
          <p:cNvPr id="444" name="Google Shape;444;p60" descr="IMG_0522.JPG"/>
          <p:cNvPicPr preferRelativeResize="0"/>
          <p:nvPr/>
        </p:nvPicPr>
        <p:blipFill rotWithShape="1">
          <a:blip r:embed="rId2">
            <a:alphaModFix/>
          </a:blip>
          <a:srcRect t="14285" b="14285"/>
          <a:stretch/>
        </p:blipFill>
        <p:spPr>
          <a:xfrm>
            <a:off x="6" y="0"/>
            <a:ext cx="9601448" cy="5143501"/>
          </a:xfrm>
          <a:prstGeom prst="rect">
            <a:avLst/>
          </a:prstGeom>
          <a:noFill/>
          <a:ln>
            <a:noFill/>
          </a:ln>
        </p:spPr>
      </p:pic>
      <p:pic>
        <p:nvPicPr>
          <p:cNvPr id="445" name="Google Shape;445;p60"/>
          <p:cNvPicPr preferRelativeResize="0"/>
          <p:nvPr/>
        </p:nvPicPr>
        <p:blipFill>
          <a:blip r:embed="rId3">
            <a:alphaModFix/>
          </a:blip>
          <a:stretch>
            <a:fillRect/>
          </a:stretch>
        </p:blipFill>
        <p:spPr>
          <a:xfrm>
            <a:off x="0" y="0"/>
            <a:ext cx="9601450" cy="5163274"/>
          </a:xfrm>
          <a:prstGeom prst="rect">
            <a:avLst/>
          </a:prstGeom>
          <a:noFill/>
          <a:ln>
            <a:noFill/>
          </a:ln>
        </p:spPr>
      </p:pic>
      <p:sp>
        <p:nvSpPr>
          <p:cNvPr id="446" name="Google Shape;446;p60"/>
          <p:cNvSpPr/>
          <p:nvPr/>
        </p:nvSpPr>
        <p:spPr>
          <a:xfrm>
            <a:off x="4215450" y="4439975"/>
            <a:ext cx="713100" cy="7233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7" name="Google Shape;447;p60" descr="COB_B_White.png"/>
          <p:cNvPicPr preferRelativeResize="0"/>
          <p:nvPr/>
        </p:nvPicPr>
        <p:blipFill>
          <a:blip r:embed="rId4">
            <a:alphaModFix/>
          </a:blip>
          <a:stretch>
            <a:fillRect/>
          </a:stretch>
        </p:blipFill>
        <p:spPr>
          <a:xfrm>
            <a:off x="4406117" y="4556115"/>
            <a:ext cx="331769" cy="512318"/>
          </a:xfrm>
          <a:prstGeom prst="rect">
            <a:avLst/>
          </a:prstGeom>
          <a:noFill/>
          <a:ln>
            <a:noFill/>
          </a:ln>
        </p:spPr>
      </p:pic>
      <p:sp>
        <p:nvSpPr>
          <p:cNvPr id="448" name="Google Shape;448;p60"/>
          <p:cNvSpPr txBox="1">
            <a:spLocks noGrp="1"/>
          </p:cNvSpPr>
          <p:nvPr>
            <p:ph type="title"/>
          </p:nvPr>
        </p:nvSpPr>
        <p:spPr>
          <a:xfrm>
            <a:off x="311700" y="1752500"/>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9" name="Google Shape;449;p60"/>
          <p:cNvSpPr txBox="1">
            <a:spLocks noGrp="1"/>
          </p:cNvSpPr>
          <p:nvPr>
            <p:ph type="title" idx="2"/>
          </p:nvPr>
        </p:nvSpPr>
        <p:spPr>
          <a:xfrm>
            <a:off x="267789" y="2285400"/>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About Us 1">
  <p:cSld name="About Us 1">
    <p:spTree>
      <p:nvGrpSpPr>
        <p:cNvPr id="1" name="Shape 450"/>
        <p:cNvGrpSpPr/>
        <p:nvPr/>
      </p:nvGrpSpPr>
      <p:grpSpPr>
        <a:xfrm>
          <a:off x="0" y="0"/>
          <a:ext cx="0" cy="0"/>
          <a:chOff x="0" y="0"/>
          <a:chExt cx="0" cy="0"/>
        </a:xfrm>
      </p:grpSpPr>
      <p:sp>
        <p:nvSpPr>
          <p:cNvPr id="451" name="Google Shape;451;p61"/>
          <p:cNvSpPr>
            <a:spLocks noGrp="1"/>
          </p:cNvSpPr>
          <p:nvPr>
            <p:ph type="pic" idx="2"/>
          </p:nvPr>
        </p:nvSpPr>
        <p:spPr>
          <a:xfrm>
            <a:off x="1706879" y="1444625"/>
            <a:ext cx="1300200" cy="1300200"/>
          </a:xfrm>
          <a:prstGeom prst="ellipse">
            <a:avLst/>
          </a:prstGeom>
          <a:solidFill>
            <a:srgbClr val="F2F2F2"/>
          </a:solidFill>
          <a:ln>
            <a:noFill/>
          </a:ln>
        </p:spPr>
        <p:txBody>
          <a:bodyPr spcFirstLastPara="1" wrap="square" lIns="91425" tIns="91425" rIns="91425" bIns="91425" anchor="t" anchorCtr="0">
            <a:noAutofit/>
          </a:bodyPr>
          <a:lstStyle>
            <a:lvl1pPr marR="0" lvl="0" algn="l" rtl="0">
              <a:lnSpc>
                <a:spcPct val="90000"/>
              </a:lnSpc>
              <a:spcBef>
                <a:spcPts val="800"/>
              </a:spcBef>
              <a:spcAft>
                <a:spcPts val="0"/>
              </a:spcAft>
              <a:buClr>
                <a:schemeClr val="dk1"/>
              </a:buClr>
              <a:buSzPts val="500"/>
              <a:buFont typeface="Arial"/>
              <a:buNone/>
              <a:defRPr sz="900" b="0" i="0" u="none" strike="noStrike" cap="none">
                <a:solidFill>
                  <a:schemeClr val="dk1"/>
                </a:solidFill>
                <a:latin typeface="Montserrat"/>
                <a:ea typeface="Montserrat"/>
                <a:cs typeface="Montserrat"/>
                <a:sym typeface="Montserrat"/>
              </a:defRPr>
            </a:lvl1pPr>
            <a:lvl2pPr marR="0" lvl="1" algn="l" rtl="0">
              <a:lnSpc>
                <a:spcPct val="90000"/>
              </a:lnSpc>
              <a:spcBef>
                <a:spcPts val="400"/>
              </a:spcBef>
              <a:spcAft>
                <a:spcPts val="0"/>
              </a:spcAft>
              <a:buClr>
                <a:schemeClr val="dk1"/>
              </a:buClr>
              <a:buSzPts val="500"/>
              <a:buFont typeface="Arial"/>
              <a:buNone/>
              <a:defRPr sz="1500" b="0" i="0" u="none" strike="noStrike" cap="none">
                <a:solidFill>
                  <a:schemeClr val="dk1"/>
                </a:solidFill>
                <a:latin typeface="Montserrat"/>
                <a:ea typeface="Montserrat"/>
                <a:cs typeface="Montserrat"/>
                <a:sym typeface="Montserrat"/>
              </a:defRPr>
            </a:lvl2pPr>
            <a:lvl3pPr marR="0" lvl="2" algn="l" rtl="0">
              <a:lnSpc>
                <a:spcPct val="90000"/>
              </a:lnSpc>
              <a:spcBef>
                <a:spcPts val="400"/>
              </a:spcBef>
              <a:spcAft>
                <a:spcPts val="0"/>
              </a:spcAft>
              <a:buClr>
                <a:schemeClr val="dk1"/>
              </a:buClr>
              <a:buSzPts val="500"/>
              <a:buFont typeface="Arial"/>
              <a:buNone/>
              <a:defRPr sz="1400" b="0" i="0" u="none" strike="noStrike" cap="none">
                <a:solidFill>
                  <a:schemeClr val="dk1"/>
                </a:solidFill>
                <a:latin typeface="Montserrat"/>
                <a:ea typeface="Montserrat"/>
                <a:cs typeface="Montserrat"/>
                <a:sym typeface="Montserrat"/>
              </a:defRPr>
            </a:lvl3pPr>
            <a:lvl4pPr marR="0" lvl="3" algn="l" rtl="0">
              <a:lnSpc>
                <a:spcPct val="90000"/>
              </a:lnSpc>
              <a:spcBef>
                <a:spcPts val="400"/>
              </a:spcBef>
              <a:spcAft>
                <a:spcPts val="0"/>
              </a:spcAft>
              <a:buClr>
                <a:schemeClr val="dk1"/>
              </a:buClr>
              <a:buSzPts val="500"/>
              <a:buFont typeface="Arial"/>
              <a:buNone/>
              <a:defRPr sz="1200" b="0" i="0" u="none" strike="noStrike" cap="none">
                <a:solidFill>
                  <a:schemeClr val="dk1"/>
                </a:solidFill>
                <a:latin typeface="Montserrat"/>
                <a:ea typeface="Montserrat"/>
                <a:cs typeface="Montserrat"/>
                <a:sym typeface="Montserrat"/>
              </a:defRPr>
            </a:lvl4pPr>
            <a:lvl5pPr marR="0" lvl="4" algn="l" rtl="0">
              <a:lnSpc>
                <a:spcPct val="90000"/>
              </a:lnSpc>
              <a:spcBef>
                <a:spcPts val="400"/>
              </a:spcBef>
              <a:spcAft>
                <a:spcPts val="0"/>
              </a:spcAft>
              <a:buClr>
                <a:schemeClr val="dk1"/>
              </a:buClr>
              <a:buSzPts val="500"/>
              <a:buFont typeface="Arial"/>
              <a:buNone/>
              <a:defRPr sz="1200" b="0" i="0" u="none" strike="noStrike" cap="none">
                <a:solidFill>
                  <a:schemeClr val="dk1"/>
                </a:solidFill>
                <a:latin typeface="Montserrat"/>
                <a:ea typeface="Montserrat"/>
                <a:cs typeface="Montserrat"/>
                <a:sym typeface="Montserrat"/>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7"/>
          <p:cNvSpPr txBox="1"/>
          <p:nvPr/>
        </p:nvSpPr>
        <p:spPr>
          <a:xfrm rot="-2218343">
            <a:off x="-179632" y="102405"/>
            <a:ext cx="1241042" cy="4419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latin typeface="Montserrat"/>
                <a:ea typeface="Montserrat"/>
                <a:cs typeface="Montserrat"/>
                <a:sym typeface="Montserrat"/>
              </a:rPr>
              <a:t>DRAFT</a:t>
            </a:r>
            <a:endParaRPr>
              <a:solidFill>
                <a:srgbClr val="FF0000"/>
              </a:solidFill>
              <a:latin typeface="Montserrat"/>
              <a:ea typeface="Montserrat"/>
              <a:cs typeface="Montserrat"/>
              <a:sym typeface="Montserrat"/>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laceholder-Image">
  <p:cSld name="Placeholder-Image">
    <p:spTree>
      <p:nvGrpSpPr>
        <p:cNvPr id="1" name="Shape 452"/>
        <p:cNvGrpSpPr/>
        <p:nvPr/>
      </p:nvGrpSpPr>
      <p:grpSpPr>
        <a:xfrm>
          <a:off x="0" y="0"/>
          <a:ext cx="0" cy="0"/>
          <a:chOff x="0" y="0"/>
          <a:chExt cx="0" cy="0"/>
        </a:xfrm>
      </p:grpSpPr>
      <p:sp>
        <p:nvSpPr>
          <p:cNvPr id="453" name="Google Shape;453;p62"/>
          <p:cNvSpPr>
            <a:spLocks noGrp="1"/>
          </p:cNvSpPr>
          <p:nvPr>
            <p:ph type="pic" idx="2"/>
          </p:nvPr>
        </p:nvSpPr>
        <p:spPr>
          <a:xfrm>
            <a:off x="0" y="0"/>
            <a:ext cx="9144000" cy="5143500"/>
          </a:xfrm>
          <a:prstGeom prst="rect">
            <a:avLst/>
          </a:prstGeom>
          <a:solidFill>
            <a:srgbClr val="F2F2F2"/>
          </a:solidFill>
          <a:ln>
            <a:noFill/>
          </a:ln>
        </p:spPr>
        <p:txBody>
          <a:bodyPr spcFirstLastPara="1" wrap="square" lIns="34300" tIns="34300" rIns="34300" bIns="34300" anchor="t" anchorCtr="0">
            <a:noAutofit/>
          </a:bodyPr>
          <a:lstStyle>
            <a:lvl1pPr marL="0" marR="0" lvl="0" indent="0" algn="l" rtl="0">
              <a:lnSpc>
                <a:spcPct val="90000"/>
              </a:lnSpc>
              <a:spcBef>
                <a:spcPts val="800"/>
              </a:spcBef>
              <a:spcAft>
                <a:spcPts val="0"/>
              </a:spcAft>
              <a:buClr>
                <a:schemeClr val="dk1"/>
              </a:buClr>
              <a:buSzPts val="500"/>
              <a:buFont typeface="Arial"/>
              <a:buNone/>
              <a:defRPr sz="1100" b="0" i="0" u="none" strike="noStrike" cap="none">
                <a:solidFill>
                  <a:schemeClr val="dk1"/>
                </a:solidFill>
                <a:latin typeface="Montserrat"/>
                <a:ea typeface="Montserrat"/>
                <a:cs typeface="Montserrat"/>
                <a:sym typeface="Montserrat"/>
              </a:defRPr>
            </a:lvl1pPr>
            <a:lvl2pPr marL="342900" marR="0" lvl="1" indent="0" algn="l" rtl="0">
              <a:lnSpc>
                <a:spcPct val="90000"/>
              </a:lnSpc>
              <a:spcBef>
                <a:spcPts val="400"/>
              </a:spcBef>
              <a:spcAft>
                <a:spcPts val="0"/>
              </a:spcAft>
              <a:buClr>
                <a:schemeClr val="dk1"/>
              </a:buClr>
              <a:buSzPts val="500"/>
              <a:buFont typeface="Arial"/>
              <a:buNone/>
              <a:defRPr sz="1500" b="0" i="0" u="none" strike="noStrike" cap="none">
                <a:solidFill>
                  <a:schemeClr val="dk1"/>
                </a:solidFill>
                <a:latin typeface="Montserrat"/>
                <a:ea typeface="Montserrat"/>
                <a:cs typeface="Montserrat"/>
                <a:sym typeface="Montserrat"/>
              </a:defRPr>
            </a:lvl2pPr>
            <a:lvl3pPr marL="685800" marR="0" lvl="2" indent="0" algn="l" rtl="0">
              <a:lnSpc>
                <a:spcPct val="90000"/>
              </a:lnSpc>
              <a:spcBef>
                <a:spcPts val="400"/>
              </a:spcBef>
              <a:spcAft>
                <a:spcPts val="0"/>
              </a:spcAft>
              <a:buClr>
                <a:schemeClr val="dk1"/>
              </a:buClr>
              <a:buSzPts val="500"/>
              <a:buFont typeface="Arial"/>
              <a:buNone/>
              <a:defRPr sz="1400" b="0" i="0" u="none" strike="noStrike" cap="none">
                <a:solidFill>
                  <a:schemeClr val="dk1"/>
                </a:solidFill>
                <a:latin typeface="Montserrat"/>
                <a:ea typeface="Montserrat"/>
                <a:cs typeface="Montserrat"/>
                <a:sym typeface="Montserrat"/>
              </a:defRPr>
            </a:lvl3pPr>
            <a:lvl4pPr marL="1028700" marR="0" lvl="3" indent="0" algn="l" rtl="0">
              <a:lnSpc>
                <a:spcPct val="90000"/>
              </a:lnSpc>
              <a:spcBef>
                <a:spcPts val="400"/>
              </a:spcBef>
              <a:spcAft>
                <a:spcPts val="0"/>
              </a:spcAft>
              <a:buClr>
                <a:schemeClr val="dk1"/>
              </a:buClr>
              <a:buSzPts val="500"/>
              <a:buFont typeface="Arial"/>
              <a:buNone/>
              <a:defRPr sz="1200" b="0" i="0" u="none" strike="noStrike" cap="none">
                <a:solidFill>
                  <a:schemeClr val="dk1"/>
                </a:solidFill>
                <a:latin typeface="Montserrat"/>
                <a:ea typeface="Montserrat"/>
                <a:cs typeface="Montserrat"/>
                <a:sym typeface="Montserrat"/>
              </a:defRPr>
            </a:lvl4pPr>
            <a:lvl5pPr marL="1371600" marR="0" lvl="4" indent="0" algn="l" rtl="0">
              <a:lnSpc>
                <a:spcPct val="90000"/>
              </a:lnSpc>
              <a:spcBef>
                <a:spcPts val="400"/>
              </a:spcBef>
              <a:spcAft>
                <a:spcPts val="0"/>
              </a:spcAft>
              <a:buClr>
                <a:schemeClr val="dk1"/>
              </a:buClr>
              <a:buSzPts val="500"/>
              <a:buFont typeface="Arial"/>
              <a:buNone/>
              <a:defRPr sz="1200" b="0" i="0" u="none" strike="noStrike" cap="none">
                <a:solidFill>
                  <a:schemeClr val="dk1"/>
                </a:solidFill>
                <a:latin typeface="Montserrat"/>
                <a:ea typeface="Montserrat"/>
                <a:cs typeface="Montserrat"/>
                <a:sym typeface="Montserrat"/>
              </a:defRPr>
            </a:lvl5pPr>
            <a:lvl6pPr marL="1879600" marR="0" lvl="5" indent="-889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6pPr>
            <a:lvl7pPr marL="2222500" marR="0" lvl="6" indent="-889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7pPr>
            <a:lvl8pPr marL="2565400" marR="0" lvl="7" indent="-889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8pPr>
            <a:lvl9pPr marL="2908300" marR="0" lvl="8" indent="-889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ingle Column Text 4">
  <p:cSld name="TITLE_AND_BODY_8">
    <p:spTree>
      <p:nvGrpSpPr>
        <p:cNvPr id="1" name="Shape 454"/>
        <p:cNvGrpSpPr/>
        <p:nvPr/>
      </p:nvGrpSpPr>
      <p:grpSpPr>
        <a:xfrm>
          <a:off x="0" y="0"/>
          <a:ext cx="0" cy="0"/>
          <a:chOff x="0" y="0"/>
          <a:chExt cx="0" cy="0"/>
        </a:xfrm>
      </p:grpSpPr>
      <p:sp>
        <p:nvSpPr>
          <p:cNvPr id="455" name="Google Shape;455;p63"/>
          <p:cNvSpPr txBox="1">
            <a:spLocks noGrp="1"/>
          </p:cNvSpPr>
          <p:nvPr>
            <p:ph type="title"/>
          </p:nvPr>
        </p:nvSpPr>
        <p:spPr>
          <a:xfrm>
            <a:off x="222712" y="184481"/>
            <a:ext cx="77754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1pPr>
            <a:lvl2pPr lvl="1"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2pPr>
            <a:lvl3pPr lvl="2"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3pPr>
            <a:lvl4pPr lvl="3"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4pPr>
            <a:lvl5pPr lvl="4"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5pPr>
            <a:lvl6pPr lvl="5"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6pPr>
            <a:lvl7pPr lvl="6"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7pPr>
            <a:lvl8pPr lvl="7"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8pPr>
            <a:lvl9pPr lvl="8" rtl="0">
              <a:spcBef>
                <a:spcPts val="0"/>
              </a:spcBef>
              <a:spcAft>
                <a:spcPts val="0"/>
              </a:spcAft>
              <a:buClr>
                <a:srgbClr val="091F2F"/>
              </a:buClr>
              <a:buSzPts val="2300"/>
              <a:buFont typeface="Montserrat"/>
              <a:buNone/>
              <a:defRPr sz="2300" b="1">
                <a:solidFill>
                  <a:srgbClr val="091F2F"/>
                </a:solidFill>
                <a:latin typeface="Montserrat"/>
                <a:ea typeface="Montserrat"/>
                <a:cs typeface="Montserrat"/>
                <a:sym typeface="Montserrat"/>
              </a:defRPr>
            </a:lvl9pPr>
          </a:lstStyle>
          <a:p>
            <a:endParaRPr/>
          </a:p>
        </p:txBody>
      </p:sp>
      <p:sp>
        <p:nvSpPr>
          <p:cNvPr id="456" name="Google Shape;456;p63"/>
          <p:cNvSpPr txBox="1">
            <a:spLocks noGrp="1"/>
          </p:cNvSpPr>
          <p:nvPr>
            <p:ph type="body" idx="1"/>
          </p:nvPr>
        </p:nvSpPr>
        <p:spPr>
          <a:xfrm>
            <a:off x="222712" y="1323919"/>
            <a:ext cx="84951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i="1">
                <a:solidFill>
                  <a:srgbClr val="091F2F"/>
                </a:solidFill>
                <a:latin typeface="Lora"/>
                <a:ea typeface="Lora"/>
                <a:cs typeface="Lora"/>
                <a:sym typeface="Lora"/>
              </a:defRPr>
            </a:lvl9pPr>
          </a:lstStyle>
          <a:p>
            <a:endParaRPr/>
          </a:p>
        </p:txBody>
      </p:sp>
      <p:sp>
        <p:nvSpPr>
          <p:cNvPr id="457" name="Google Shape;457;p63"/>
          <p:cNvSpPr txBox="1">
            <a:spLocks noGrp="1"/>
          </p:cNvSpPr>
          <p:nvPr>
            <p:ph type="subTitle" idx="2"/>
          </p:nvPr>
        </p:nvSpPr>
        <p:spPr>
          <a:xfrm>
            <a:off x="222712" y="576375"/>
            <a:ext cx="7775400" cy="3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b="0" i="1">
                <a:solidFill>
                  <a:srgbClr val="091F2F"/>
                </a:solidFill>
                <a:latin typeface="Lora"/>
                <a:ea typeface="Lora"/>
                <a:cs typeface="Lora"/>
                <a:sym typeface="Lora"/>
              </a:defRPr>
            </a:lvl1pPr>
            <a:lvl2pPr lvl="1" rtl="0">
              <a:lnSpc>
                <a:spcPct val="100000"/>
              </a:lnSpc>
              <a:spcBef>
                <a:spcPts val="1600"/>
              </a:spcBef>
              <a:spcAft>
                <a:spcPts val="0"/>
              </a:spcAft>
              <a:buNone/>
              <a:defRPr sz="1100" b="0" i="1">
                <a:solidFill>
                  <a:srgbClr val="091F2F"/>
                </a:solidFill>
                <a:latin typeface="Lora"/>
                <a:ea typeface="Lora"/>
                <a:cs typeface="Lora"/>
                <a:sym typeface="Lora"/>
              </a:defRPr>
            </a:lvl2pPr>
            <a:lvl3pPr lvl="2" rtl="0">
              <a:lnSpc>
                <a:spcPct val="100000"/>
              </a:lnSpc>
              <a:spcBef>
                <a:spcPts val="1600"/>
              </a:spcBef>
              <a:spcAft>
                <a:spcPts val="0"/>
              </a:spcAft>
              <a:buNone/>
              <a:defRPr sz="1100" b="0" i="1">
                <a:solidFill>
                  <a:srgbClr val="091F2F"/>
                </a:solidFill>
                <a:latin typeface="Lora"/>
                <a:ea typeface="Lora"/>
                <a:cs typeface="Lora"/>
                <a:sym typeface="Lora"/>
              </a:defRPr>
            </a:lvl3pPr>
            <a:lvl4pPr lvl="3" rtl="0">
              <a:lnSpc>
                <a:spcPct val="100000"/>
              </a:lnSpc>
              <a:spcBef>
                <a:spcPts val="1600"/>
              </a:spcBef>
              <a:spcAft>
                <a:spcPts val="0"/>
              </a:spcAft>
              <a:buNone/>
              <a:defRPr sz="1100" b="0" i="1">
                <a:solidFill>
                  <a:srgbClr val="091F2F"/>
                </a:solidFill>
                <a:latin typeface="Lora"/>
                <a:ea typeface="Lora"/>
                <a:cs typeface="Lora"/>
                <a:sym typeface="Lora"/>
              </a:defRPr>
            </a:lvl4pPr>
            <a:lvl5pPr lvl="4" rtl="0">
              <a:lnSpc>
                <a:spcPct val="100000"/>
              </a:lnSpc>
              <a:spcBef>
                <a:spcPts val="1600"/>
              </a:spcBef>
              <a:spcAft>
                <a:spcPts val="0"/>
              </a:spcAft>
              <a:buNone/>
              <a:defRPr sz="1100" b="0" i="1">
                <a:solidFill>
                  <a:srgbClr val="091F2F"/>
                </a:solidFill>
                <a:latin typeface="Lora"/>
                <a:ea typeface="Lora"/>
                <a:cs typeface="Lora"/>
                <a:sym typeface="Lora"/>
              </a:defRPr>
            </a:lvl5pPr>
            <a:lvl6pPr lvl="5" rtl="0">
              <a:lnSpc>
                <a:spcPct val="100000"/>
              </a:lnSpc>
              <a:spcBef>
                <a:spcPts val="1600"/>
              </a:spcBef>
              <a:spcAft>
                <a:spcPts val="0"/>
              </a:spcAft>
              <a:buNone/>
              <a:defRPr sz="1100" b="0" i="1">
                <a:solidFill>
                  <a:srgbClr val="091F2F"/>
                </a:solidFill>
                <a:latin typeface="Lora"/>
                <a:ea typeface="Lora"/>
                <a:cs typeface="Lora"/>
                <a:sym typeface="Lora"/>
              </a:defRPr>
            </a:lvl6pPr>
            <a:lvl7pPr lvl="6" rtl="0">
              <a:lnSpc>
                <a:spcPct val="100000"/>
              </a:lnSpc>
              <a:spcBef>
                <a:spcPts val="1600"/>
              </a:spcBef>
              <a:spcAft>
                <a:spcPts val="0"/>
              </a:spcAft>
              <a:buNone/>
              <a:defRPr sz="1100" b="0" i="1">
                <a:solidFill>
                  <a:srgbClr val="091F2F"/>
                </a:solidFill>
                <a:latin typeface="Lora"/>
                <a:ea typeface="Lora"/>
                <a:cs typeface="Lora"/>
                <a:sym typeface="Lora"/>
              </a:defRPr>
            </a:lvl7pPr>
            <a:lvl8pPr lvl="7" rtl="0">
              <a:lnSpc>
                <a:spcPct val="100000"/>
              </a:lnSpc>
              <a:spcBef>
                <a:spcPts val="1600"/>
              </a:spcBef>
              <a:spcAft>
                <a:spcPts val="0"/>
              </a:spcAft>
              <a:buNone/>
              <a:defRPr sz="1100" b="0" i="1">
                <a:solidFill>
                  <a:srgbClr val="091F2F"/>
                </a:solidFill>
                <a:latin typeface="Lora"/>
                <a:ea typeface="Lora"/>
                <a:cs typeface="Lora"/>
                <a:sym typeface="Lora"/>
              </a:defRPr>
            </a:lvl8pPr>
            <a:lvl9pPr lvl="8" rtl="0">
              <a:lnSpc>
                <a:spcPct val="100000"/>
              </a:lnSpc>
              <a:spcBef>
                <a:spcPts val="1600"/>
              </a:spcBef>
              <a:spcAft>
                <a:spcPts val="1600"/>
              </a:spcAft>
              <a:buNone/>
              <a:defRPr sz="1100" b="0" i="1">
                <a:solidFill>
                  <a:srgbClr val="091F2F"/>
                </a:solidFill>
                <a:latin typeface="Lora"/>
                <a:ea typeface="Lora"/>
                <a:cs typeface="Lora"/>
                <a:sym typeface="Lora"/>
              </a:defRPr>
            </a:lvl9pPr>
          </a:lstStyle>
          <a:p>
            <a:endParaRPr/>
          </a:p>
        </p:txBody>
      </p:sp>
      <p:grpSp>
        <p:nvGrpSpPr>
          <p:cNvPr id="458" name="Google Shape;458;p63"/>
          <p:cNvGrpSpPr/>
          <p:nvPr/>
        </p:nvGrpSpPr>
        <p:grpSpPr>
          <a:xfrm>
            <a:off x="8498313" y="8"/>
            <a:ext cx="645254" cy="746838"/>
            <a:chOff x="6568475" y="1210300"/>
            <a:chExt cx="481425" cy="557300"/>
          </a:xfrm>
        </p:grpSpPr>
        <p:sp>
          <p:nvSpPr>
            <p:cNvPr id="459" name="Google Shape;459;p63"/>
            <p:cNvSpPr/>
            <p:nvPr/>
          </p:nvSpPr>
          <p:spPr>
            <a:xfrm>
              <a:off x="6568475" y="1210300"/>
              <a:ext cx="481425" cy="557300"/>
            </a:xfrm>
            <a:custGeom>
              <a:avLst/>
              <a:gdLst/>
              <a:ahLst/>
              <a:cxnLst/>
              <a:rect l="l" t="t" r="r" b="b"/>
              <a:pathLst>
                <a:path w="19257" h="22292" extrusionOk="0">
                  <a:moveTo>
                    <a:pt x="1" y="1"/>
                  </a:moveTo>
                  <a:lnTo>
                    <a:pt x="1" y="22292"/>
                  </a:lnTo>
                  <a:lnTo>
                    <a:pt x="19256" y="22292"/>
                  </a:lnTo>
                  <a:lnTo>
                    <a:pt x="19256" y="1"/>
                  </a:lnTo>
                  <a:close/>
                </a:path>
              </a:pathLst>
            </a:custGeom>
            <a:solidFill>
              <a:srgbClr val="091F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60" name="Google Shape;460;p63"/>
            <p:cNvSpPr/>
            <p:nvPr/>
          </p:nvSpPr>
          <p:spPr>
            <a:xfrm>
              <a:off x="6694775" y="1306025"/>
              <a:ext cx="235625" cy="272425"/>
            </a:xfrm>
            <a:custGeom>
              <a:avLst/>
              <a:gdLst/>
              <a:ahLst/>
              <a:cxnLst/>
              <a:rect l="l" t="t" r="r" b="b"/>
              <a:pathLst>
                <a:path w="9425" h="10897" extrusionOk="0">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1" name="Google Shape;461;p63"/>
            <p:cNvSpPr/>
            <p:nvPr/>
          </p:nvSpPr>
          <p:spPr>
            <a:xfrm>
              <a:off x="6695350" y="1618625"/>
              <a:ext cx="235050" cy="53275"/>
            </a:xfrm>
            <a:custGeom>
              <a:avLst/>
              <a:gdLst/>
              <a:ahLst/>
              <a:cxnLst/>
              <a:rect l="l" t="t" r="r" b="b"/>
              <a:pathLst>
                <a:path w="9402" h="2131" extrusionOk="0">
                  <a:moveTo>
                    <a:pt x="0" y="1"/>
                  </a:moveTo>
                  <a:lnTo>
                    <a:pt x="0" y="2130"/>
                  </a:lnTo>
                  <a:lnTo>
                    <a:pt x="9401" y="2130"/>
                  </a:lnTo>
                  <a:lnTo>
                    <a:pt x="9401" y="1"/>
                  </a:lnTo>
                  <a:close/>
                </a:path>
              </a:pathLst>
            </a:custGeom>
            <a:solidFill>
              <a:srgbClr val="FB4D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8"/>
          <p:cNvSpPr txBox="1"/>
          <p:nvPr/>
        </p:nvSpPr>
        <p:spPr>
          <a:xfrm rot="-2218343">
            <a:off x="-179632" y="102405"/>
            <a:ext cx="1241042" cy="4419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latin typeface="Montserrat"/>
                <a:ea typeface="Montserrat"/>
                <a:cs typeface="Montserrat"/>
                <a:sym typeface="Montserrat"/>
              </a:rPr>
              <a:t>DRAFT</a:t>
            </a:r>
            <a:endParaRPr>
              <a:solidFill>
                <a:srgbClr val="FF0000"/>
              </a:solidFill>
              <a:latin typeface="Montserrat"/>
              <a:ea typeface="Montserrat"/>
              <a:cs typeface="Montserrat"/>
              <a:sym typeface="Montserra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2pPr>
            <a:lvl3pPr lvl="2"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3pPr>
            <a:lvl4pPr lvl="3"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4pPr>
            <a:lvl5pPr lvl="4"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5pPr>
            <a:lvl6pPr lvl="5"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6pPr>
            <a:lvl7pPr lvl="6"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7pPr>
            <a:lvl8pPr lvl="7"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8pPr>
            <a:lvl9pPr lvl="8"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9pPr>
          </a:lstStyle>
          <a:p>
            <a:endParaRPr/>
          </a:p>
        </p:txBody>
      </p:sp>
      <p:sp>
        <p:nvSpPr>
          <p:cNvPr id="294" name="Google Shape;294;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B4D42"/>
              </a:buClr>
              <a:buSzPts val="1200"/>
              <a:buFont typeface="Montserrat"/>
              <a:buChar char="●"/>
              <a:defRPr sz="2000" b="1">
                <a:solidFill>
                  <a:srgbClr val="091F2F"/>
                </a:solidFill>
                <a:latin typeface="Montserrat"/>
                <a:ea typeface="Montserrat"/>
                <a:cs typeface="Montserrat"/>
                <a:sym typeface="Montserrat"/>
              </a:defRPr>
            </a:lvl1pPr>
            <a:lvl2pPr marL="914400" lvl="1" indent="-279400" rtl="0">
              <a:lnSpc>
                <a:spcPct val="115000"/>
              </a:lnSpc>
              <a:spcBef>
                <a:spcPts val="1600"/>
              </a:spcBef>
              <a:spcAft>
                <a:spcPts val="0"/>
              </a:spcAft>
              <a:buClr>
                <a:srgbClr val="FB4D42"/>
              </a:buClr>
              <a:buSzPts val="800"/>
              <a:buFont typeface="Lora"/>
              <a:buChar char="●"/>
              <a:defRPr sz="1400" i="1">
                <a:solidFill>
                  <a:srgbClr val="091F2F"/>
                </a:solidFill>
                <a:latin typeface="Lora"/>
                <a:ea typeface="Lora"/>
                <a:cs typeface="Lora"/>
                <a:sym typeface="Lora"/>
              </a:defRPr>
            </a:lvl2pPr>
            <a:lvl3pPr marL="1371600" lvl="2" indent="-279400" rtl="0">
              <a:lnSpc>
                <a:spcPct val="115000"/>
              </a:lnSpc>
              <a:spcBef>
                <a:spcPts val="1600"/>
              </a:spcBef>
              <a:spcAft>
                <a:spcPts val="0"/>
              </a:spcAft>
              <a:buClr>
                <a:srgbClr val="FB4D42"/>
              </a:buClr>
              <a:buSzPts val="800"/>
              <a:buFont typeface="Lora"/>
              <a:buChar char="●"/>
              <a:defRPr sz="1400" i="1">
                <a:solidFill>
                  <a:srgbClr val="091F2F"/>
                </a:solidFill>
                <a:latin typeface="Lora"/>
                <a:ea typeface="Lora"/>
                <a:cs typeface="Lora"/>
                <a:sym typeface="Lora"/>
              </a:defRPr>
            </a:lvl3pPr>
            <a:lvl4pPr marL="1828800" lvl="3" indent="-279400" rtl="0">
              <a:lnSpc>
                <a:spcPct val="115000"/>
              </a:lnSpc>
              <a:spcBef>
                <a:spcPts val="1600"/>
              </a:spcBef>
              <a:spcAft>
                <a:spcPts val="0"/>
              </a:spcAft>
              <a:buClr>
                <a:srgbClr val="FB4D42"/>
              </a:buClr>
              <a:buSzPts val="800"/>
              <a:buFont typeface="Lora"/>
              <a:buChar char="●"/>
              <a:defRPr sz="1400" i="1">
                <a:solidFill>
                  <a:srgbClr val="091F2F"/>
                </a:solidFill>
                <a:latin typeface="Lora"/>
                <a:ea typeface="Lora"/>
                <a:cs typeface="Lora"/>
                <a:sym typeface="Lora"/>
              </a:defRPr>
            </a:lvl4pPr>
            <a:lvl5pPr marL="2286000" lvl="4" indent="-279400" rtl="0">
              <a:lnSpc>
                <a:spcPct val="115000"/>
              </a:lnSpc>
              <a:spcBef>
                <a:spcPts val="1600"/>
              </a:spcBef>
              <a:spcAft>
                <a:spcPts val="0"/>
              </a:spcAft>
              <a:buClr>
                <a:srgbClr val="FB4D42"/>
              </a:buClr>
              <a:buSzPts val="800"/>
              <a:buFont typeface="Lora"/>
              <a:buChar char="●"/>
              <a:defRPr sz="1400" i="1">
                <a:solidFill>
                  <a:srgbClr val="091F2F"/>
                </a:solidFill>
                <a:latin typeface="Lora"/>
                <a:ea typeface="Lora"/>
                <a:cs typeface="Lora"/>
                <a:sym typeface="Lora"/>
              </a:defRPr>
            </a:lvl5pPr>
            <a:lvl6pPr marL="2743200" lvl="5" indent="-279400" rtl="0">
              <a:lnSpc>
                <a:spcPct val="115000"/>
              </a:lnSpc>
              <a:spcBef>
                <a:spcPts val="1600"/>
              </a:spcBef>
              <a:spcAft>
                <a:spcPts val="0"/>
              </a:spcAft>
              <a:buClr>
                <a:srgbClr val="FB4D42"/>
              </a:buClr>
              <a:buSzPts val="800"/>
              <a:buFont typeface="Lora"/>
              <a:buChar char="●"/>
              <a:defRPr sz="1400" i="1">
                <a:solidFill>
                  <a:srgbClr val="091F2F"/>
                </a:solidFill>
                <a:latin typeface="Lora"/>
                <a:ea typeface="Lora"/>
                <a:cs typeface="Lora"/>
                <a:sym typeface="Lora"/>
              </a:defRPr>
            </a:lvl6pPr>
            <a:lvl7pPr marL="3200400" lvl="6" indent="-279400" rtl="0">
              <a:lnSpc>
                <a:spcPct val="115000"/>
              </a:lnSpc>
              <a:spcBef>
                <a:spcPts val="1600"/>
              </a:spcBef>
              <a:spcAft>
                <a:spcPts val="0"/>
              </a:spcAft>
              <a:buClr>
                <a:srgbClr val="FB4D42"/>
              </a:buClr>
              <a:buSzPts val="800"/>
              <a:buFont typeface="Lora"/>
              <a:buChar char="●"/>
              <a:defRPr sz="1400" i="1">
                <a:solidFill>
                  <a:srgbClr val="091F2F"/>
                </a:solidFill>
                <a:latin typeface="Lora"/>
                <a:ea typeface="Lora"/>
                <a:cs typeface="Lora"/>
                <a:sym typeface="Lora"/>
              </a:defRPr>
            </a:lvl7pPr>
            <a:lvl8pPr marL="3657600" lvl="7" indent="-279400" rtl="0">
              <a:lnSpc>
                <a:spcPct val="115000"/>
              </a:lnSpc>
              <a:spcBef>
                <a:spcPts val="1600"/>
              </a:spcBef>
              <a:spcAft>
                <a:spcPts val="0"/>
              </a:spcAft>
              <a:buClr>
                <a:srgbClr val="FB4D42"/>
              </a:buClr>
              <a:buSzPts val="800"/>
              <a:buFont typeface="Lora"/>
              <a:buChar char="●"/>
              <a:defRPr sz="1400" i="1">
                <a:solidFill>
                  <a:srgbClr val="091F2F"/>
                </a:solidFill>
                <a:latin typeface="Lora"/>
                <a:ea typeface="Lora"/>
                <a:cs typeface="Lora"/>
                <a:sym typeface="Lora"/>
              </a:defRPr>
            </a:lvl8pPr>
            <a:lvl9pPr marL="4114800" lvl="8" indent="-279400" rtl="0">
              <a:lnSpc>
                <a:spcPct val="115000"/>
              </a:lnSpc>
              <a:spcBef>
                <a:spcPts val="1600"/>
              </a:spcBef>
              <a:spcAft>
                <a:spcPts val="1600"/>
              </a:spcAft>
              <a:buClr>
                <a:srgbClr val="FB4D42"/>
              </a:buClr>
              <a:buSzPts val="800"/>
              <a:buFont typeface="Lora"/>
              <a:buChar char="●"/>
              <a:defRPr sz="1400" i="1">
                <a:solidFill>
                  <a:srgbClr val="091F2F"/>
                </a:solidFill>
                <a:latin typeface="Lora"/>
                <a:ea typeface="Lora"/>
                <a:cs typeface="Lora"/>
                <a:sym typeface="Lora"/>
              </a:defRPr>
            </a:lvl9pPr>
          </a:lstStyle>
          <a:p>
            <a:endParaRPr/>
          </a:p>
        </p:txBody>
      </p:sp>
      <p:sp>
        <p:nvSpPr>
          <p:cNvPr id="295" name="Google Shape;295;p41"/>
          <p:cNvSpPr txBox="1"/>
          <p:nvPr/>
        </p:nvSpPr>
        <p:spPr>
          <a:xfrm>
            <a:off x="289366" y="4812806"/>
            <a:ext cx="2514900" cy="330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900" b="1">
                <a:solidFill>
                  <a:srgbClr val="288BE4"/>
                </a:solidFill>
                <a:latin typeface="Montserrat"/>
                <a:ea typeface="Montserrat"/>
                <a:cs typeface="Montserrat"/>
                <a:sym typeface="Montserrat"/>
              </a:rPr>
              <a:t>Department Head</a:t>
            </a:r>
            <a:endParaRPr sz="900" b="1">
              <a:solidFill>
                <a:srgbClr val="288BE4"/>
              </a:solidFill>
              <a:latin typeface="Montserrat"/>
              <a:ea typeface="Montserrat"/>
              <a:cs typeface="Montserrat"/>
              <a:sym typeface="Montserrat"/>
            </a:endParaRPr>
          </a:p>
        </p:txBody>
      </p:sp>
      <p:sp>
        <p:nvSpPr>
          <p:cNvPr id="296" name="Google Shape;296;p41"/>
          <p:cNvSpPr txBox="1"/>
          <p:nvPr/>
        </p:nvSpPr>
        <p:spPr>
          <a:xfrm>
            <a:off x="6248651" y="4812806"/>
            <a:ext cx="2514900" cy="330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None/>
            </a:pPr>
            <a:r>
              <a:rPr lang="en" sz="900" i="1">
                <a:solidFill>
                  <a:srgbClr val="288BE4"/>
                </a:solidFill>
                <a:latin typeface="Lora"/>
                <a:ea typeface="Lora"/>
                <a:cs typeface="Lora"/>
                <a:sym typeface="Lora"/>
              </a:rPr>
              <a:t>Mayor Martin J. Walsh</a:t>
            </a:r>
            <a:endParaRPr sz="900" i="1">
              <a:solidFill>
                <a:srgbClr val="288BE4"/>
              </a:solidFill>
              <a:latin typeface="Lora"/>
              <a:ea typeface="Lora"/>
              <a:cs typeface="Lora"/>
              <a:sym typeface="Lora"/>
            </a:endParaRPr>
          </a:p>
        </p:txBody>
      </p:sp>
      <p:cxnSp>
        <p:nvCxnSpPr>
          <p:cNvPr id="297" name="Google Shape;297;p41"/>
          <p:cNvCxnSpPr/>
          <p:nvPr/>
        </p:nvCxnSpPr>
        <p:spPr>
          <a:xfrm>
            <a:off x="362641" y="4806038"/>
            <a:ext cx="8322900" cy="0"/>
          </a:xfrm>
          <a:prstGeom prst="straightConnector1">
            <a:avLst/>
          </a:prstGeom>
          <a:noFill/>
          <a:ln w="9525" cap="flat" cmpd="sng">
            <a:solidFill>
              <a:srgbClr val="288BE4"/>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59.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1.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4"/>
          <p:cNvSpPr txBox="1">
            <a:spLocks noGrp="1"/>
          </p:cNvSpPr>
          <p:nvPr>
            <p:ph type="ctrTitle"/>
          </p:nvPr>
        </p:nvSpPr>
        <p:spPr>
          <a:xfrm>
            <a:off x="254539" y="257738"/>
            <a:ext cx="7120500" cy="252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t>BOSTON CLIMATE ACTION</a:t>
            </a:r>
            <a:endParaRPr sz="3900"/>
          </a:p>
        </p:txBody>
      </p:sp>
      <p:sp>
        <p:nvSpPr>
          <p:cNvPr id="467" name="Google Shape;467;p64"/>
          <p:cNvSpPr txBox="1">
            <a:spLocks noGrp="1"/>
          </p:cNvSpPr>
          <p:nvPr>
            <p:ph type="subTitle" idx="1"/>
          </p:nvPr>
        </p:nvSpPr>
        <p:spPr>
          <a:xfrm>
            <a:off x="254539" y="2669101"/>
            <a:ext cx="7120500" cy="79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Decarbonization pathw</a:t>
            </a:r>
            <a:r>
              <a:rPr lang="en">
                <a:solidFill>
                  <a:srgbClr val="FFFFFF"/>
                </a:solidFill>
              </a:rPr>
              <a:t>ays,</a:t>
            </a:r>
            <a:r>
              <a:rPr lang="en" sz="1950">
                <a:solidFill>
                  <a:srgbClr val="FFFFFF"/>
                </a:solidFill>
              </a:rPr>
              <a:t> policies, and programs</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3"/>
          <p:cNvSpPr txBox="1"/>
          <p:nvPr/>
        </p:nvSpPr>
        <p:spPr>
          <a:xfrm>
            <a:off x="73850" y="2638397"/>
            <a:ext cx="1884900" cy="292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288BE4"/>
                </a:solidFill>
                <a:latin typeface="Montserrat"/>
                <a:ea typeface="Montserrat"/>
                <a:cs typeface="Montserrat"/>
                <a:sym typeface="Montserrat"/>
              </a:rPr>
              <a:t>Chief Cook</a:t>
            </a:r>
            <a:endParaRPr sz="1000" b="1">
              <a:solidFill>
                <a:srgbClr val="288BE4"/>
              </a:solidFill>
              <a:latin typeface="Montserrat"/>
              <a:ea typeface="Montserrat"/>
              <a:cs typeface="Montserrat"/>
              <a:sym typeface="Montserrat"/>
            </a:endParaRPr>
          </a:p>
        </p:txBody>
      </p:sp>
      <p:sp>
        <p:nvSpPr>
          <p:cNvPr id="563" name="Google Shape;563;p73"/>
          <p:cNvSpPr txBox="1"/>
          <p:nvPr/>
        </p:nvSpPr>
        <p:spPr>
          <a:xfrm>
            <a:off x="73850" y="2638397"/>
            <a:ext cx="1884900" cy="292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sp>
        <p:nvSpPr>
          <p:cNvPr id="564" name="Google Shape;564;p73"/>
          <p:cNvSpPr txBox="1"/>
          <p:nvPr/>
        </p:nvSpPr>
        <p:spPr>
          <a:xfrm>
            <a:off x="540550" y="2793350"/>
            <a:ext cx="8031900" cy="20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sz="1600" b="1">
                <a:latin typeface="Montserrat"/>
                <a:ea typeface="Montserrat"/>
                <a:cs typeface="Montserrat"/>
                <a:sym typeface="Montserrat"/>
              </a:rPr>
              <a:t>RFP FOR ELECTRICITY AND RENEWABLES RELEASED THIS WEEK</a:t>
            </a:r>
            <a:endParaRPr sz="1600" b="1">
              <a:latin typeface="Montserrat"/>
              <a:ea typeface="Montserrat"/>
              <a:cs typeface="Montserrat"/>
              <a:sym typeface="Montserrat"/>
            </a:endParaRPr>
          </a:p>
          <a:p>
            <a:pPr marL="457200" lvl="0" indent="-330200" algn="l" rtl="0">
              <a:spcBef>
                <a:spcPts val="0"/>
              </a:spcBef>
              <a:spcAft>
                <a:spcPts val="0"/>
              </a:spcAft>
              <a:buSzPts val="1600"/>
              <a:buFont typeface="Lora"/>
              <a:buChar char="●"/>
            </a:pPr>
            <a:r>
              <a:rPr lang="en" sz="1600">
                <a:latin typeface="Lora"/>
                <a:ea typeface="Lora"/>
                <a:cs typeface="Lora"/>
                <a:sym typeface="Lora"/>
              </a:rPr>
              <a:t>Seeking bids for between 6 months and 3 years</a:t>
            </a:r>
            <a:endParaRPr sz="1600">
              <a:latin typeface="Lora"/>
              <a:ea typeface="Lora"/>
              <a:cs typeface="Lora"/>
              <a:sym typeface="Lora"/>
            </a:endParaRPr>
          </a:p>
          <a:p>
            <a:pPr marL="457200" lvl="0" indent="-330200" algn="l" rtl="0">
              <a:spcBef>
                <a:spcPts val="0"/>
              </a:spcBef>
              <a:spcAft>
                <a:spcPts val="0"/>
              </a:spcAft>
              <a:buSzPts val="1600"/>
              <a:buFont typeface="Lora"/>
              <a:buChar char="●"/>
            </a:pPr>
            <a:r>
              <a:rPr lang="en" sz="1600">
                <a:latin typeface="Lora"/>
                <a:ea typeface="Lora"/>
                <a:cs typeface="Lora"/>
                <a:sym typeface="Lora"/>
              </a:rPr>
              <a:t>Default product expected to be between 5% and 25% above RPS, depending on underlying power price and price for renewable attributes</a:t>
            </a:r>
            <a:endParaRPr sz="1600">
              <a:latin typeface="Lora"/>
              <a:ea typeface="Lora"/>
              <a:cs typeface="Lora"/>
              <a:sym typeface="Lora"/>
            </a:endParaRPr>
          </a:p>
          <a:p>
            <a:pPr marL="457200" lvl="0" indent="-330200" algn="l" rtl="0">
              <a:spcBef>
                <a:spcPts val="0"/>
              </a:spcBef>
              <a:spcAft>
                <a:spcPts val="0"/>
              </a:spcAft>
              <a:buSzPts val="1600"/>
              <a:buFont typeface="Lora"/>
              <a:buChar char="●"/>
            </a:pPr>
            <a:r>
              <a:rPr lang="en" sz="1600">
                <a:latin typeface="Lora"/>
                <a:ea typeface="Lora"/>
                <a:cs typeface="Lora"/>
                <a:sym typeface="Lora"/>
              </a:rPr>
              <a:t>For renewables above RPS, only seeking Massachusetts Class 1 RECs from sources which do not produce GHG emissions</a:t>
            </a:r>
            <a:endParaRPr sz="1600">
              <a:latin typeface="Lora"/>
              <a:ea typeface="Lora"/>
              <a:cs typeface="Lora"/>
              <a:sym typeface="Lora"/>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565" name="Google Shape;565;p73"/>
          <p:cNvSpPr/>
          <p:nvPr/>
        </p:nvSpPr>
        <p:spPr>
          <a:xfrm>
            <a:off x="569200" y="1288250"/>
            <a:ext cx="1431000" cy="327600"/>
          </a:xfrm>
          <a:prstGeom prst="rect">
            <a:avLst/>
          </a:prstGeom>
          <a:solidFill>
            <a:srgbClr val="00447B">
              <a:alpha val="5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3"/>
          <p:cNvSpPr/>
          <p:nvPr/>
        </p:nvSpPr>
        <p:spPr>
          <a:xfrm rot="5400000">
            <a:off x="1961150" y="1327400"/>
            <a:ext cx="327000" cy="248700"/>
          </a:xfrm>
          <a:prstGeom prst="triangle">
            <a:avLst>
              <a:gd name="adj" fmla="val 50000"/>
            </a:avLst>
          </a:prstGeom>
          <a:solidFill>
            <a:srgbClr val="00447B">
              <a:alpha val="5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3"/>
          <p:cNvSpPr/>
          <p:nvPr/>
        </p:nvSpPr>
        <p:spPr>
          <a:xfrm>
            <a:off x="5026525" y="1287050"/>
            <a:ext cx="1431000" cy="327600"/>
          </a:xfrm>
          <a:prstGeom prst="rect">
            <a:avLst/>
          </a:prstGeom>
          <a:solidFill>
            <a:srgbClr val="00447B">
              <a:alpha val="5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3"/>
          <p:cNvSpPr/>
          <p:nvPr/>
        </p:nvSpPr>
        <p:spPr>
          <a:xfrm rot="5400000">
            <a:off x="6418475" y="1326200"/>
            <a:ext cx="327000" cy="248700"/>
          </a:xfrm>
          <a:prstGeom prst="triangle">
            <a:avLst>
              <a:gd name="adj" fmla="val 50000"/>
            </a:avLst>
          </a:prstGeom>
          <a:solidFill>
            <a:srgbClr val="00447B">
              <a:alpha val="5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3"/>
          <p:cNvSpPr/>
          <p:nvPr/>
        </p:nvSpPr>
        <p:spPr>
          <a:xfrm>
            <a:off x="7242625" y="1286750"/>
            <a:ext cx="1431000" cy="327600"/>
          </a:xfrm>
          <a:prstGeom prst="rect">
            <a:avLst/>
          </a:prstGeom>
          <a:solidFill>
            <a:srgbClr val="00447B">
              <a:alpha val="5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3"/>
          <p:cNvSpPr/>
          <p:nvPr/>
        </p:nvSpPr>
        <p:spPr>
          <a:xfrm rot="5400000">
            <a:off x="8634463" y="1327700"/>
            <a:ext cx="327000" cy="248700"/>
          </a:xfrm>
          <a:prstGeom prst="triangle">
            <a:avLst>
              <a:gd name="adj" fmla="val 50000"/>
            </a:avLst>
          </a:prstGeom>
          <a:solidFill>
            <a:srgbClr val="00447B">
              <a:alpha val="5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3"/>
          <p:cNvSpPr/>
          <p:nvPr/>
        </p:nvSpPr>
        <p:spPr>
          <a:xfrm>
            <a:off x="2797863" y="1286450"/>
            <a:ext cx="1431000" cy="327600"/>
          </a:xfrm>
          <a:prstGeom prst="rect">
            <a:avLst/>
          </a:prstGeom>
          <a:solidFill>
            <a:srgbClr val="00447B">
              <a:alpha val="5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3"/>
          <p:cNvSpPr/>
          <p:nvPr/>
        </p:nvSpPr>
        <p:spPr>
          <a:xfrm rot="5400000">
            <a:off x="4189813" y="1325600"/>
            <a:ext cx="327000" cy="248700"/>
          </a:xfrm>
          <a:prstGeom prst="triangle">
            <a:avLst>
              <a:gd name="adj" fmla="val 50000"/>
            </a:avLst>
          </a:prstGeom>
          <a:solidFill>
            <a:srgbClr val="00447B">
              <a:alpha val="5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3"/>
          <p:cNvSpPr txBox="1"/>
          <p:nvPr/>
        </p:nvSpPr>
        <p:spPr>
          <a:xfrm>
            <a:off x="569200" y="1810700"/>
            <a:ext cx="1679700" cy="7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ora"/>
                <a:ea typeface="Lora"/>
                <a:cs typeface="Lora"/>
                <a:sym typeface="Lora"/>
              </a:rPr>
              <a:t>Approved by the DPU</a:t>
            </a:r>
            <a:endParaRPr b="1">
              <a:latin typeface="Lora"/>
              <a:ea typeface="Lora"/>
              <a:cs typeface="Lora"/>
              <a:sym typeface="Lora"/>
            </a:endParaRPr>
          </a:p>
        </p:txBody>
      </p:sp>
      <p:sp>
        <p:nvSpPr>
          <p:cNvPr id="574" name="Google Shape;574;p73"/>
          <p:cNvSpPr txBox="1"/>
          <p:nvPr/>
        </p:nvSpPr>
        <p:spPr>
          <a:xfrm>
            <a:off x="2732625" y="1810700"/>
            <a:ext cx="1810200" cy="7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ora"/>
                <a:ea typeface="Lora"/>
                <a:cs typeface="Lora"/>
                <a:sym typeface="Lora"/>
              </a:rPr>
              <a:t>Targeted services February 2021</a:t>
            </a:r>
            <a:endParaRPr b="1">
              <a:latin typeface="Lora"/>
              <a:ea typeface="Lora"/>
              <a:cs typeface="Lora"/>
              <a:sym typeface="Lora"/>
            </a:endParaRPr>
          </a:p>
        </p:txBody>
      </p:sp>
      <p:sp>
        <p:nvSpPr>
          <p:cNvPr id="575" name="Google Shape;575;p73"/>
          <p:cNvSpPr txBox="1"/>
          <p:nvPr/>
        </p:nvSpPr>
        <p:spPr>
          <a:xfrm>
            <a:off x="5026550" y="1810700"/>
            <a:ext cx="1679700" cy="7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ora"/>
                <a:ea typeface="Lora"/>
                <a:cs typeface="Lora"/>
                <a:sym typeface="Lora"/>
              </a:rPr>
              <a:t>At least 250,000 households and businesses</a:t>
            </a:r>
            <a:endParaRPr>
              <a:latin typeface="Lora"/>
              <a:ea typeface="Lora"/>
              <a:cs typeface="Lora"/>
              <a:sym typeface="Lora"/>
            </a:endParaRPr>
          </a:p>
        </p:txBody>
      </p:sp>
      <p:sp>
        <p:nvSpPr>
          <p:cNvPr id="576" name="Google Shape;576;p73"/>
          <p:cNvSpPr txBox="1"/>
          <p:nvPr/>
        </p:nvSpPr>
        <p:spPr>
          <a:xfrm>
            <a:off x="7242675" y="1810700"/>
            <a:ext cx="1679700" cy="7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latin typeface="Lora"/>
                <a:ea typeface="Lora"/>
                <a:cs typeface="Lora"/>
                <a:sym typeface="Lora"/>
              </a:rPr>
              <a:t>More than 1.7 tWh annually</a:t>
            </a:r>
            <a:endParaRPr>
              <a:latin typeface="Lora"/>
              <a:ea typeface="Lora"/>
              <a:cs typeface="Lora"/>
              <a:sym typeface="Lora"/>
            </a:endParaRPr>
          </a:p>
        </p:txBody>
      </p:sp>
      <p:sp>
        <p:nvSpPr>
          <p:cNvPr id="577" name="Google Shape;577;p73"/>
          <p:cNvSpPr txBox="1"/>
          <p:nvPr/>
        </p:nvSpPr>
        <p:spPr>
          <a:xfrm>
            <a:off x="540550" y="1251350"/>
            <a:ext cx="1488300" cy="3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Montserrat"/>
                <a:ea typeface="Montserrat"/>
                <a:cs typeface="Montserrat"/>
                <a:sym typeface="Montserrat"/>
              </a:rPr>
              <a:t>JULY 2020</a:t>
            </a:r>
            <a:endParaRPr sz="1900" b="1">
              <a:latin typeface="Montserrat"/>
              <a:ea typeface="Montserrat"/>
              <a:cs typeface="Montserrat"/>
              <a:sym typeface="Montserrat"/>
            </a:endParaRPr>
          </a:p>
        </p:txBody>
      </p:sp>
      <p:sp>
        <p:nvSpPr>
          <p:cNvPr id="578" name="Google Shape;578;p73"/>
          <p:cNvSpPr txBox="1"/>
          <p:nvPr/>
        </p:nvSpPr>
        <p:spPr>
          <a:xfrm>
            <a:off x="2769200" y="1251350"/>
            <a:ext cx="1488300" cy="3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Montserrat"/>
                <a:ea typeface="Montserrat"/>
                <a:cs typeface="Montserrat"/>
                <a:sym typeface="Montserrat"/>
              </a:rPr>
              <a:t>FEB. 2021</a:t>
            </a:r>
            <a:endParaRPr sz="1900" b="1">
              <a:latin typeface="Montserrat"/>
              <a:ea typeface="Montserrat"/>
              <a:cs typeface="Montserrat"/>
              <a:sym typeface="Montserrat"/>
            </a:endParaRPr>
          </a:p>
        </p:txBody>
      </p:sp>
      <p:sp>
        <p:nvSpPr>
          <p:cNvPr id="579" name="Google Shape;579;p73"/>
          <p:cNvSpPr txBox="1"/>
          <p:nvPr/>
        </p:nvSpPr>
        <p:spPr>
          <a:xfrm>
            <a:off x="5005900" y="1251350"/>
            <a:ext cx="1488300" cy="3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Montserrat"/>
                <a:ea typeface="Montserrat"/>
                <a:cs typeface="Montserrat"/>
                <a:sym typeface="Montserrat"/>
              </a:rPr>
              <a:t>INCLUDES</a:t>
            </a:r>
            <a:endParaRPr sz="1900" b="1">
              <a:latin typeface="Montserrat"/>
              <a:ea typeface="Montserrat"/>
              <a:cs typeface="Montserrat"/>
              <a:sym typeface="Montserrat"/>
            </a:endParaRPr>
          </a:p>
        </p:txBody>
      </p:sp>
      <p:sp>
        <p:nvSpPr>
          <p:cNvPr id="580" name="Google Shape;580;p73"/>
          <p:cNvSpPr txBox="1"/>
          <p:nvPr/>
        </p:nvSpPr>
        <p:spPr>
          <a:xfrm>
            <a:off x="7242625" y="1251350"/>
            <a:ext cx="1488300" cy="3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Montserrat"/>
                <a:ea typeface="Montserrat"/>
                <a:cs typeface="Montserrat"/>
                <a:sym typeface="Montserrat"/>
              </a:rPr>
              <a:t>GENERATE</a:t>
            </a:r>
            <a:endParaRPr sz="1900" b="1">
              <a:latin typeface="Montserrat"/>
              <a:ea typeface="Montserrat"/>
              <a:cs typeface="Montserrat"/>
              <a:sym typeface="Montserrat"/>
            </a:endParaRPr>
          </a:p>
        </p:txBody>
      </p:sp>
      <p:sp>
        <p:nvSpPr>
          <p:cNvPr id="581" name="Google Shape;581;p73"/>
          <p:cNvSpPr txBox="1"/>
          <p:nvPr/>
        </p:nvSpPr>
        <p:spPr>
          <a:xfrm>
            <a:off x="434275" y="294450"/>
            <a:ext cx="70881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chemeClr val="dk1"/>
                </a:solidFill>
                <a:latin typeface="Montserrat"/>
                <a:ea typeface="Montserrat"/>
                <a:cs typeface="Montserrat"/>
                <a:sym typeface="Montserrat"/>
              </a:rPr>
              <a:t>CITY OF BOSTON’S COMMUNITY CHOICE </a:t>
            </a:r>
            <a:r>
              <a:rPr lang="en" sz="2000" b="1">
                <a:solidFill>
                  <a:schemeClr val="dk1"/>
                </a:solidFill>
                <a:latin typeface="Montserrat"/>
                <a:ea typeface="Montserrat"/>
                <a:cs typeface="Montserrat"/>
                <a:sym typeface="Montserrat"/>
              </a:rPr>
              <a:t>ELECTRICITY</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74"/>
          <p:cNvPicPr preferRelativeResize="0"/>
          <p:nvPr/>
        </p:nvPicPr>
        <p:blipFill>
          <a:blip r:embed="rId3">
            <a:alphaModFix/>
          </a:blip>
          <a:stretch>
            <a:fillRect/>
          </a:stretch>
        </p:blipFill>
        <p:spPr>
          <a:xfrm>
            <a:off x="-76201" y="-463344"/>
            <a:ext cx="9188948" cy="6891719"/>
          </a:xfrm>
          <a:prstGeom prst="rect">
            <a:avLst/>
          </a:prstGeom>
          <a:noFill/>
          <a:ln>
            <a:noFill/>
          </a:ln>
        </p:spPr>
      </p:pic>
      <p:grpSp>
        <p:nvGrpSpPr>
          <p:cNvPr id="587" name="Google Shape;587;p74"/>
          <p:cNvGrpSpPr/>
          <p:nvPr/>
        </p:nvGrpSpPr>
        <p:grpSpPr>
          <a:xfrm>
            <a:off x="53950" y="179850"/>
            <a:ext cx="9144000" cy="755400"/>
            <a:chOff x="-22250" y="179850"/>
            <a:chExt cx="9144000" cy="755400"/>
          </a:xfrm>
        </p:grpSpPr>
        <p:sp>
          <p:nvSpPr>
            <p:cNvPr id="588" name="Google Shape;588;p74"/>
            <p:cNvSpPr txBox="1"/>
            <p:nvPr/>
          </p:nvSpPr>
          <p:spPr>
            <a:xfrm>
              <a:off x="-22250" y="179850"/>
              <a:ext cx="9144000" cy="75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Clr>
                  <a:schemeClr val="dk1"/>
                </a:buClr>
                <a:buSzPts val="1100"/>
                <a:buFont typeface="Arial"/>
                <a:buNone/>
              </a:pPr>
              <a:r>
                <a:rPr lang="en" sz="1800" b="1">
                  <a:solidFill>
                    <a:srgbClr val="081628"/>
                  </a:solidFill>
                  <a:latin typeface="Montserrat"/>
                  <a:ea typeface="Montserrat"/>
                  <a:cs typeface="Montserrat"/>
                  <a:sym typeface="Montserrat"/>
                </a:rPr>
                <a:t>INVEST IN ENERGY EFFICIENCY AND RENEWABLE ENERGY</a:t>
              </a:r>
              <a:endParaRPr sz="1800" b="1">
                <a:solidFill>
                  <a:srgbClr val="081628"/>
                </a:solidFill>
                <a:latin typeface="Montserrat"/>
                <a:ea typeface="Montserrat"/>
                <a:cs typeface="Montserrat"/>
                <a:sym typeface="Montserrat"/>
              </a:endParaRPr>
            </a:p>
            <a:p>
              <a:pPr marL="0" lvl="0" indent="0" algn="l" rtl="0">
                <a:lnSpc>
                  <a:spcPct val="115000"/>
                </a:lnSpc>
                <a:spcBef>
                  <a:spcPts val="1200"/>
                </a:spcBef>
                <a:spcAft>
                  <a:spcPts val="1200"/>
                </a:spcAft>
                <a:buNone/>
              </a:pPr>
              <a:r>
                <a:rPr lang="en" sz="1800" b="1">
                  <a:solidFill>
                    <a:srgbClr val="081628"/>
                  </a:solidFill>
                  <a:latin typeface="Montserrat"/>
                  <a:ea typeface="Montserrat"/>
                  <a:cs typeface="Montserrat"/>
                  <a:sym typeface="Montserrat"/>
                </a:rPr>
                <a:t>GENERATION IN MUNICIPAL BUILDINGS</a:t>
              </a:r>
              <a:endParaRPr sz="2000" b="1">
                <a:latin typeface="Montserrat"/>
                <a:ea typeface="Montserrat"/>
                <a:cs typeface="Montserrat"/>
                <a:sym typeface="Montserrat"/>
              </a:endParaRPr>
            </a:p>
          </p:txBody>
        </p:sp>
        <p:pic>
          <p:nvPicPr>
            <p:cNvPr id="589" name="Google Shape;589;p74"/>
            <p:cNvPicPr preferRelativeResize="0"/>
            <p:nvPr/>
          </p:nvPicPr>
          <p:blipFill rotWithShape="1">
            <a:blip r:embed="rId4">
              <a:alphaModFix/>
            </a:blip>
            <a:srcRect l="5075" r="6350" b="4951"/>
            <a:stretch/>
          </p:blipFill>
          <p:spPr>
            <a:xfrm>
              <a:off x="8429725" y="180413"/>
              <a:ext cx="650850" cy="75427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5"/>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by Improving Municipal Buildings</a:t>
            </a:r>
            <a:endParaRPr/>
          </a:p>
        </p:txBody>
      </p:sp>
      <p:sp>
        <p:nvSpPr>
          <p:cNvPr id="595" name="Google Shape;595;p75"/>
          <p:cNvSpPr txBox="1">
            <a:spLocks noGrp="1"/>
          </p:cNvSpPr>
          <p:nvPr>
            <p:ph type="body" idx="1"/>
          </p:nvPr>
        </p:nvSpPr>
        <p:spPr>
          <a:xfrm>
            <a:off x="222712" y="866719"/>
            <a:ext cx="8495100" cy="34164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900"/>
              <a:t>Renew Boston Trust established to use Energy Performance Contracting to Improve City-owned buildings</a:t>
            </a:r>
            <a:endParaRPr sz="1900"/>
          </a:p>
          <a:p>
            <a:pPr marL="457200" lvl="0" indent="-298450" algn="l" rtl="0">
              <a:spcBef>
                <a:spcPts val="0"/>
              </a:spcBef>
              <a:spcAft>
                <a:spcPts val="0"/>
              </a:spcAft>
              <a:buSzPts val="1100"/>
              <a:buChar char="●"/>
            </a:pPr>
            <a:r>
              <a:rPr lang="en" sz="1900"/>
              <a:t>Phase 1 - Completed efficiency work in 14 buildings</a:t>
            </a:r>
            <a:endParaRPr sz="1900"/>
          </a:p>
          <a:p>
            <a:pPr marL="914400" lvl="1" indent="-273050" algn="l" rtl="0">
              <a:spcBef>
                <a:spcPts val="0"/>
              </a:spcBef>
              <a:spcAft>
                <a:spcPts val="0"/>
              </a:spcAft>
              <a:buSzPts val="700"/>
              <a:buChar char="●"/>
            </a:pPr>
            <a:r>
              <a:rPr lang="en" sz="1300"/>
              <a:t>$11 million with guaranteed annual electric savings of 2.6 million kWh and natural gas savings of 49,000 therms</a:t>
            </a:r>
            <a:endParaRPr sz="1300"/>
          </a:p>
          <a:p>
            <a:pPr marL="457200" lvl="0" indent="-298450" algn="l" rtl="0">
              <a:spcBef>
                <a:spcPts val="0"/>
              </a:spcBef>
              <a:spcAft>
                <a:spcPts val="0"/>
              </a:spcAft>
              <a:buSzPts val="1100"/>
              <a:buChar char="●"/>
            </a:pPr>
            <a:r>
              <a:rPr lang="en" sz="1900"/>
              <a:t>Phase 2 starting on 31 buildings</a:t>
            </a:r>
            <a:endParaRPr sz="1900"/>
          </a:p>
          <a:p>
            <a:pPr marL="914400" lvl="1" indent="-273050" algn="l" rtl="0">
              <a:spcBef>
                <a:spcPts val="0"/>
              </a:spcBef>
              <a:spcAft>
                <a:spcPts val="0"/>
              </a:spcAft>
              <a:buSzPts val="700"/>
              <a:buChar char="●"/>
            </a:pPr>
            <a:r>
              <a:rPr lang="en" sz="1300"/>
              <a:t>$18 million with guaranteed annual electric savings of 1.2 million kWh and natural gas  of 63,000 therms</a:t>
            </a:r>
            <a:endParaRPr sz="1300"/>
          </a:p>
          <a:p>
            <a:pPr marL="457200" lvl="0" indent="-298450" algn="l" rtl="0">
              <a:spcBef>
                <a:spcPts val="0"/>
              </a:spcBef>
              <a:spcAft>
                <a:spcPts val="0"/>
              </a:spcAft>
              <a:buSzPts val="1100"/>
              <a:buChar char="●"/>
            </a:pPr>
            <a:r>
              <a:rPr lang="en" sz="1900"/>
              <a:t>Beginning Audit work on Phase 3 - targeting 14 buildings, including 10 schools and a total of up to 30 solar installations</a:t>
            </a:r>
            <a:endParaRPr sz="1900"/>
          </a:p>
          <a:p>
            <a:pPr marL="457200" lvl="0" indent="-298450" algn="l" rtl="0">
              <a:spcBef>
                <a:spcPts val="0"/>
              </a:spcBef>
              <a:spcAft>
                <a:spcPts val="0"/>
              </a:spcAft>
              <a:buSzPts val="1100"/>
              <a:buChar char="●"/>
            </a:pPr>
            <a:r>
              <a:rPr lang="en" sz="1900"/>
              <a:t>Expecting to release an RFQ for a Exterior Lighting Efficiency Project in early 2021</a:t>
            </a:r>
            <a:endParaRPr sz="1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76"/>
          <p:cNvPicPr preferRelativeResize="0"/>
          <p:nvPr/>
        </p:nvPicPr>
        <p:blipFill rotWithShape="1">
          <a:blip r:embed="rId3">
            <a:alphaModFix/>
          </a:blip>
          <a:srcRect r="25121"/>
          <a:stretch/>
        </p:blipFill>
        <p:spPr>
          <a:xfrm>
            <a:off x="0" y="-762005"/>
            <a:ext cx="9144000" cy="8109580"/>
          </a:xfrm>
          <a:prstGeom prst="rect">
            <a:avLst/>
          </a:prstGeom>
          <a:noFill/>
          <a:ln>
            <a:noFill/>
          </a:ln>
        </p:spPr>
      </p:pic>
      <p:sp>
        <p:nvSpPr>
          <p:cNvPr id="602" name="Google Shape;602;p76"/>
          <p:cNvSpPr txBox="1"/>
          <p:nvPr/>
        </p:nvSpPr>
        <p:spPr>
          <a:xfrm>
            <a:off x="53950" y="179850"/>
            <a:ext cx="9144000" cy="75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latin typeface="Montserrat"/>
                <a:ea typeface="Montserrat"/>
                <a:cs typeface="Montserrat"/>
                <a:sym typeface="Montserrat"/>
              </a:rPr>
              <a:t>DEVELOP A CARBON EMISSIONS PERFORMANCE STANDARD </a:t>
            </a:r>
            <a:endParaRPr sz="2000" b="1">
              <a:latin typeface="Montserrat"/>
              <a:ea typeface="Montserrat"/>
              <a:cs typeface="Montserrat"/>
              <a:sym typeface="Montserrat"/>
            </a:endParaRPr>
          </a:p>
          <a:p>
            <a:pPr marL="0" lvl="0" indent="0" algn="l" rtl="0">
              <a:spcBef>
                <a:spcPts val="0"/>
              </a:spcBef>
              <a:spcAft>
                <a:spcPts val="0"/>
              </a:spcAft>
              <a:buNone/>
            </a:pPr>
            <a:r>
              <a:rPr lang="en" sz="2000" b="1">
                <a:latin typeface="Montserrat"/>
                <a:ea typeface="Montserrat"/>
                <a:cs typeface="Montserrat"/>
                <a:sym typeface="Montserrat"/>
              </a:rPr>
              <a:t>TO DECARBONIZE EXISTING LARGER BUILDINGS</a:t>
            </a:r>
            <a:endParaRPr sz="2000" b="1">
              <a:latin typeface="Montserrat"/>
              <a:ea typeface="Montserrat"/>
              <a:cs typeface="Montserrat"/>
              <a:sym typeface="Montserrat"/>
            </a:endParaRPr>
          </a:p>
        </p:txBody>
      </p:sp>
      <p:pic>
        <p:nvPicPr>
          <p:cNvPr id="603" name="Google Shape;603;p76"/>
          <p:cNvPicPr preferRelativeResize="0"/>
          <p:nvPr/>
        </p:nvPicPr>
        <p:blipFill rotWithShape="1">
          <a:blip r:embed="rId4">
            <a:alphaModFix/>
          </a:blip>
          <a:srcRect l="5075" r="6350" b="4951"/>
          <a:stretch/>
        </p:blipFill>
        <p:spPr>
          <a:xfrm>
            <a:off x="8505925" y="180413"/>
            <a:ext cx="650850" cy="754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7"/>
          <p:cNvSpPr/>
          <p:nvPr/>
        </p:nvSpPr>
        <p:spPr>
          <a:xfrm>
            <a:off x="6675000" y="0"/>
            <a:ext cx="2469000" cy="107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7"/>
          <p:cNvSpPr/>
          <p:nvPr/>
        </p:nvSpPr>
        <p:spPr>
          <a:xfrm>
            <a:off x="111000" y="4573900"/>
            <a:ext cx="8922000" cy="53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7"/>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288BE4"/>
                </a:solidFill>
                <a:latin typeface="Montserrat"/>
                <a:ea typeface="Montserrat"/>
                <a:cs typeface="Montserrat"/>
                <a:sym typeface="Montserrat"/>
              </a:rPr>
              <a:t>Chief Cook</a:t>
            </a:r>
            <a:endParaRPr sz="1000" b="1">
              <a:solidFill>
                <a:srgbClr val="288BE4"/>
              </a:solidFill>
              <a:latin typeface="Montserrat"/>
              <a:ea typeface="Montserrat"/>
              <a:cs typeface="Montserrat"/>
              <a:sym typeface="Montserrat"/>
            </a:endParaRPr>
          </a:p>
        </p:txBody>
      </p:sp>
      <p:sp>
        <p:nvSpPr>
          <p:cNvPr id="611" name="Google Shape;611;p77"/>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pic>
        <p:nvPicPr>
          <p:cNvPr id="612" name="Google Shape;612;p77"/>
          <p:cNvPicPr preferRelativeResize="0"/>
          <p:nvPr/>
        </p:nvPicPr>
        <p:blipFill>
          <a:blip r:embed="rId3">
            <a:alphaModFix/>
          </a:blip>
          <a:stretch>
            <a:fillRect/>
          </a:stretch>
        </p:blipFill>
        <p:spPr>
          <a:xfrm>
            <a:off x="0" y="7619"/>
            <a:ext cx="9144000" cy="5135881"/>
          </a:xfrm>
          <a:prstGeom prst="rect">
            <a:avLst/>
          </a:prstGeom>
          <a:noFill/>
          <a:ln>
            <a:noFill/>
          </a:ln>
        </p:spPr>
      </p:pic>
      <p:sp>
        <p:nvSpPr>
          <p:cNvPr id="613" name="Google Shape;613;p77"/>
          <p:cNvSpPr txBox="1"/>
          <p:nvPr/>
        </p:nvSpPr>
        <p:spPr>
          <a:xfrm>
            <a:off x="34800" y="4776250"/>
            <a:ext cx="11304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i="1">
                <a:solidFill>
                  <a:srgbClr val="FFFFFF"/>
                </a:solidFill>
              </a:rPr>
              <a:t>©iStockphoto.com/Sean Pavone</a:t>
            </a:r>
            <a:endParaRPr>
              <a:solidFill>
                <a:srgbClr val="FFFFFF"/>
              </a:solidFill>
            </a:endParaRPr>
          </a:p>
        </p:txBody>
      </p:sp>
      <p:sp>
        <p:nvSpPr>
          <p:cNvPr id="614" name="Google Shape;614;p77"/>
          <p:cNvSpPr txBox="1"/>
          <p:nvPr/>
        </p:nvSpPr>
        <p:spPr>
          <a:xfrm>
            <a:off x="53950" y="179850"/>
            <a:ext cx="9144000" cy="75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latin typeface="Montserrat"/>
                <a:ea typeface="Montserrat"/>
                <a:cs typeface="Montserrat"/>
                <a:sym typeface="Montserrat"/>
              </a:rPr>
              <a:t>ADVOCATE FOR STATE BUILDING POLICIES THAT ALIGN </a:t>
            </a:r>
            <a:endParaRPr sz="2000" b="1">
              <a:latin typeface="Montserrat"/>
              <a:ea typeface="Montserrat"/>
              <a:cs typeface="Montserrat"/>
              <a:sym typeface="Montserrat"/>
            </a:endParaRPr>
          </a:p>
          <a:p>
            <a:pPr marL="0" lvl="0" indent="0" algn="l" rtl="0">
              <a:spcBef>
                <a:spcPts val="0"/>
              </a:spcBef>
              <a:spcAft>
                <a:spcPts val="0"/>
              </a:spcAft>
              <a:buNone/>
            </a:pPr>
            <a:r>
              <a:rPr lang="en" sz="2000" b="1">
                <a:latin typeface="Montserrat"/>
                <a:ea typeface="Montserrat"/>
                <a:cs typeface="Montserrat"/>
                <a:sym typeface="Montserrat"/>
              </a:rPr>
              <a:t>WITH CARBON NEUTRALITY BY 2050</a:t>
            </a:r>
            <a:endParaRPr sz="2000" b="1">
              <a:latin typeface="Montserrat"/>
              <a:ea typeface="Montserrat"/>
              <a:cs typeface="Montserrat"/>
              <a:sym typeface="Montserrat"/>
            </a:endParaRPr>
          </a:p>
        </p:txBody>
      </p:sp>
      <p:pic>
        <p:nvPicPr>
          <p:cNvPr id="615" name="Google Shape;615;p77"/>
          <p:cNvPicPr preferRelativeResize="0"/>
          <p:nvPr/>
        </p:nvPicPr>
        <p:blipFill rotWithShape="1">
          <a:blip r:embed="rId4">
            <a:alphaModFix/>
          </a:blip>
          <a:srcRect l="5075" r="6350" b="4951"/>
          <a:stretch/>
        </p:blipFill>
        <p:spPr>
          <a:xfrm>
            <a:off x="8505925" y="180413"/>
            <a:ext cx="650850" cy="754275"/>
          </a:xfrm>
          <a:prstGeom prst="rect">
            <a:avLst/>
          </a:prstGeom>
          <a:noFill/>
          <a:ln>
            <a:noFill/>
          </a:ln>
        </p:spPr>
      </p:pic>
      <p:sp>
        <p:nvSpPr>
          <p:cNvPr id="616" name="Google Shape;616;p77"/>
          <p:cNvSpPr txBox="1"/>
          <p:nvPr/>
        </p:nvSpPr>
        <p:spPr>
          <a:xfrm>
            <a:off x="1500750" y="4428350"/>
            <a:ext cx="7754100" cy="755400"/>
          </a:xfrm>
          <a:prstGeom prst="rect">
            <a:avLst/>
          </a:prstGeom>
          <a:solidFill>
            <a:srgbClr val="FFFFFF"/>
          </a:solidFill>
          <a:ln>
            <a:noFill/>
          </a:ln>
        </p:spPr>
        <p:txBody>
          <a:bodyPr spcFirstLastPara="1" wrap="square" lIns="91425" tIns="91425" rIns="91425" bIns="91425" anchor="ctr" anchorCtr="0">
            <a:noAutofit/>
          </a:bodyPr>
          <a:lstStyle/>
          <a:p>
            <a:pPr marL="0" lvl="0" indent="0" algn="r" rtl="0">
              <a:lnSpc>
                <a:spcPct val="115000"/>
              </a:lnSpc>
              <a:spcBef>
                <a:spcPts val="1200"/>
              </a:spcBef>
              <a:spcAft>
                <a:spcPts val="1200"/>
              </a:spcAft>
              <a:buClr>
                <a:schemeClr val="dk1"/>
              </a:buClr>
              <a:buSzPts val="1100"/>
              <a:buFont typeface="Arial"/>
              <a:buNone/>
            </a:pPr>
            <a:r>
              <a:rPr lang="en" sz="1800" b="1">
                <a:solidFill>
                  <a:srgbClr val="081628"/>
                </a:solidFill>
                <a:latin typeface="Montserrat"/>
                <a:ea typeface="Montserrat"/>
                <a:cs typeface="Montserrat"/>
                <a:sym typeface="Montserrat"/>
              </a:rPr>
              <a:t>SUPPORT STATE POLICIES AND PROGRAMS THAT FURTHER DECARBONIZE THE REGION'S AND BOSTON’S ENERGY SUPPLY</a:t>
            </a:r>
            <a:endParaRPr sz="2000" b="1">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78"/>
          <p:cNvPicPr preferRelativeResize="0"/>
          <p:nvPr/>
        </p:nvPicPr>
        <p:blipFill rotWithShape="1">
          <a:blip r:embed="rId3">
            <a:alphaModFix/>
          </a:blip>
          <a:srcRect l="3998" r="2796"/>
          <a:stretch/>
        </p:blipFill>
        <p:spPr>
          <a:xfrm>
            <a:off x="0" y="-1464800"/>
            <a:ext cx="9144001" cy="6608299"/>
          </a:xfrm>
          <a:prstGeom prst="rect">
            <a:avLst/>
          </a:prstGeom>
          <a:noFill/>
          <a:ln>
            <a:noFill/>
          </a:ln>
        </p:spPr>
      </p:pic>
      <p:sp>
        <p:nvSpPr>
          <p:cNvPr id="622" name="Google Shape;622;p78"/>
          <p:cNvSpPr/>
          <p:nvPr/>
        </p:nvSpPr>
        <p:spPr>
          <a:xfrm>
            <a:off x="2244675" y="4376625"/>
            <a:ext cx="6899400" cy="7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8"/>
          <p:cNvSpPr txBox="1"/>
          <p:nvPr/>
        </p:nvSpPr>
        <p:spPr>
          <a:xfrm>
            <a:off x="2244675" y="4383275"/>
            <a:ext cx="6172500" cy="754200"/>
          </a:xfrm>
          <a:prstGeom prst="rect">
            <a:avLst/>
          </a:pr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b="1">
                <a:latin typeface="Montserrat"/>
                <a:ea typeface="Montserrat"/>
                <a:cs typeface="Montserrat"/>
                <a:sym typeface="Montserrat"/>
              </a:rPr>
              <a:t>ADOPT A ZERO NET CARBON STANDARD </a:t>
            </a:r>
            <a:endParaRPr sz="2000" b="1">
              <a:latin typeface="Montserrat"/>
              <a:ea typeface="Montserrat"/>
              <a:cs typeface="Montserrat"/>
              <a:sym typeface="Montserrat"/>
            </a:endParaRPr>
          </a:p>
          <a:p>
            <a:pPr marL="0" lvl="0" indent="0" algn="r" rtl="0">
              <a:spcBef>
                <a:spcPts val="0"/>
              </a:spcBef>
              <a:spcAft>
                <a:spcPts val="0"/>
              </a:spcAft>
              <a:buNone/>
            </a:pPr>
            <a:r>
              <a:rPr lang="en" sz="2000" b="1">
                <a:latin typeface="Montserrat"/>
                <a:ea typeface="Montserrat"/>
                <a:cs typeface="Montserrat"/>
                <a:sym typeface="Montserrat"/>
              </a:rPr>
              <a:t>FOR CITY-FUNDED AFFORDABLE HOUSING</a:t>
            </a:r>
            <a:endParaRPr sz="2000" b="1">
              <a:latin typeface="Montserrat"/>
              <a:ea typeface="Montserrat"/>
              <a:cs typeface="Montserrat"/>
              <a:sym typeface="Montserrat"/>
            </a:endParaRPr>
          </a:p>
        </p:txBody>
      </p:sp>
      <p:pic>
        <p:nvPicPr>
          <p:cNvPr id="624" name="Google Shape;624;p78"/>
          <p:cNvPicPr preferRelativeResize="0"/>
          <p:nvPr/>
        </p:nvPicPr>
        <p:blipFill rotWithShape="1">
          <a:blip r:embed="rId4">
            <a:alphaModFix/>
          </a:blip>
          <a:srcRect l="5075" r="6350" b="4951"/>
          <a:stretch/>
        </p:blipFill>
        <p:spPr>
          <a:xfrm>
            <a:off x="8493150" y="4383263"/>
            <a:ext cx="650850" cy="754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79"/>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sp>
        <p:nvSpPr>
          <p:cNvPr id="630" name="Google Shape;630;p79"/>
          <p:cNvSpPr/>
          <p:nvPr/>
        </p:nvSpPr>
        <p:spPr>
          <a:xfrm>
            <a:off x="111000" y="4573900"/>
            <a:ext cx="8922000" cy="53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1" name="Google Shape;631;p79"/>
          <p:cNvPicPr preferRelativeResize="0"/>
          <p:nvPr/>
        </p:nvPicPr>
        <p:blipFill>
          <a:blip r:embed="rId3">
            <a:alphaModFix/>
          </a:blip>
          <a:stretch>
            <a:fillRect/>
          </a:stretch>
        </p:blipFill>
        <p:spPr>
          <a:xfrm>
            <a:off x="0" y="18783"/>
            <a:ext cx="9144000" cy="4896121"/>
          </a:xfrm>
          <a:prstGeom prst="rect">
            <a:avLst/>
          </a:prstGeom>
          <a:noFill/>
          <a:ln>
            <a:noFill/>
          </a:ln>
        </p:spPr>
      </p:pic>
      <p:sp>
        <p:nvSpPr>
          <p:cNvPr id="632" name="Google Shape;632;p79"/>
          <p:cNvSpPr txBox="1"/>
          <p:nvPr/>
        </p:nvSpPr>
        <p:spPr>
          <a:xfrm>
            <a:off x="0" y="4385800"/>
            <a:ext cx="8510700" cy="755400"/>
          </a:xfrm>
          <a:prstGeom prst="rect">
            <a:avLst/>
          </a:pr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b="1">
                <a:latin typeface="Montserrat"/>
                <a:ea typeface="Montserrat"/>
                <a:cs typeface="Montserrat"/>
                <a:sym typeface="Montserrat"/>
              </a:rPr>
              <a:t>EXPAND WORKFORCE DEVELOPMENT PROGRAMS </a:t>
            </a:r>
            <a:endParaRPr sz="2000" b="1">
              <a:latin typeface="Montserrat"/>
              <a:ea typeface="Montserrat"/>
              <a:cs typeface="Montserrat"/>
              <a:sym typeface="Montserrat"/>
            </a:endParaRPr>
          </a:p>
          <a:p>
            <a:pPr marL="0" lvl="0" indent="0" algn="r" rtl="0">
              <a:spcBef>
                <a:spcPts val="0"/>
              </a:spcBef>
              <a:spcAft>
                <a:spcPts val="0"/>
              </a:spcAft>
              <a:buNone/>
            </a:pPr>
            <a:r>
              <a:rPr lang="en" sz="2000" b="1">
                <a:latin typeface="Montserrat"/>
                <a:ea typeface="Montserrat"/>
                <a:cs typeface="Montserrat"/>
                <a:sym typeface="Montserrat"/>
              </a:rPr>
              <a:t>FOR BUILDING DECARBONIZATION</a:t>
            </a:r>
            <a:endParaRPr sz="2000" b="1">
              <a:latin typeface="Montserrat"/>
              <a:ea typeface="Montserrat"/>
              <a:cs typeface="Montserrat"/>
              <a:sym typeface="Montserrat"/>
            </a:endParaRPr>
          </a:p>
        </p:txBody>
      </p:sp>
      <p:pic>
        <p:nvPicPr>
          <p:cNvPr id="633" name="Google Shape;633;p79"/>
          <p:cNvPicPr preferRelativeResize="0"/>
          <p:nvPr/>
        </p:nvPicPr>
        <p:blipFill rotWithShape="1">
          <a:blip r:embed="rId4">
            <a:alphaModFix/>
          </a:blip>
          <a:srcRect l="5075" r="6350" b="4951"/>
          <a:stretch/>
        </p:blipFill>
        <p:spPr>
          <a:xfrm>
            <a:off x="8510663" y="4386363"/>
            <a:ext cx="650850" cy="754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0"/>
          <p:cNvSpPr/>
          <p:nvPr/>
        </p:nvSpPr>
        <p:spPr>
          <a:xfrm>
            <a:off x="6675000" y="0"/>
            <a:ext cx="2469000" cy="107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0"/>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288BE4"/>
                </a:solidFill>
                <a:latin typeface="Montserrat"/>
                <a:ea typeface="Montserrat"/>
                <a:cs typeface="Montserrat"/>
                <a:sym typeface="Montserrat"/>
              </a:rPr>
              <a:t>Chief Cook</a:t>
            </a:r>
            <a:endParaRPr sz="1000" b="1">
              <a:solidFill>
                <a:srgbClr val="288BE4"/>
              </a:solidFill>
              <a:latin typeface="Montserrat"/>
              <a:ea typeface="Montserrat"/>
              <a:cs typeface="Montserrat"/>
              <a:sym typeface="Montserrat"/>
            </a:endParaRPr>
          </a:p>
        </p:txBody>
      </p:sp>
      <p:sp>
        <p:nvSpPr>
          <p:cNvPr id="640" name="Google Shape;640;p80"/>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pic>
        <p:nvPicPr>
          <p:cNvPr id="641" name="Google Shape;641;p80"/>
          <p:cNvPicPr preferRelativeResize="0"/>
          <p:nvPr/>
        </p:nvPicPr>
        <p:blipFill>
          <a:blip r:embed="rId3">
            <a:alphaModFix/>
          </a:blip>
          <a:stretch>
            <a:fillRect/>
          </a:stretch>
        </p:blipFill>
        <p:spPr>
          <a:xfrm>
            <a:off x="0" y="-1520"/>
            <a:ext cx="9144000" cy="51450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81"/>
          <p:cNvPicPr preferRelativeResize="0"/>
          <p:nvPr/>
        </p:nvPicPr>
        <p:blipFill>
          <a:blip r:embed="rId3">
            <a:alphaModFix/>
          </a:blip>
          <a:stretch>
            <a:fillRect/>
          </a:stretch>
        </p:blipFill>
        <p:spPr>
          <a:xfrm>
            <a:off x="0" y="-1714501"/>
            <a:ext cx="9144001" cy="6858001"/>
          </a:xfrm>
          <a:prstGeom prst="rect">
            <a:avLst/>
          </a:prstGeom>
          <a:noFill/>
          <a:ln>
            <a:noFill/>
          </a:ln>
        </p:spPr>
      </p:pic>
      <p:sp>
        <p:nvSpPr>
          <p:cNvPr id="647" name="Google Shape;647;p81"/>
          <p:cNvSpPr txBox="1">
            <a:spLocks noGrp="1"/>
          </p:cNvSpPr>
          <p:nvPr>
            <p:ph type="body" idx="1"/>
          </p:nvPr>
        </p:nvSpPr>
        <p:spPr>
          <a:xfrm>
            <a:off x="413725" y="1517250"/>
            <a:ext cx="8136300" cy="21090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800">
                <a:solidFill>
                  <a:srgbClr val="FFFFFF"/>
                </a:solidFill>
              </a:rPr>
              <a:t>Thank You</a:t>
            </a:r>
            <a:endParaRPr sz="4800" b="0">
              <a:solidFill>
                <a:srgbClr val="FFFFFF"/>
              </a:solidFill>
            </a:endParaRPr>
          </a:p>
        </p:txBody>
      </p:sp>
      <p:sp>
        <p:nvSpPr>
          <p:cNvPr id="648" name="Google Shape;648;p81"/>
          <p:cNvSpPr txBox="1"/>
          <p:nvPr/>
        </p:nvSpPr>
        <p:spPr>
          <a:xfrm>
            <a:off x="2491825" y="2858550"/>
            <a:ext cx="4269000" cy="20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solidFill>
                <a:srgbClr val="FFFFFF"/>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2"/>
          <p:cNvSpPr txBox="1"/>
          <p:nvPr/>
        </p:nvSpPr>
        <p:spPr>
          <a:xfrm>
            <a:off x="521550" y="1492700"/>
            <a:ext cx="8254800" cy="15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Montserrat"/>
                <a:ea typeface="Montserrat"/>
                <a:cs typeface="Montserrat"/>
                <a:sym typeface="Montserrat"/>
              </a:rPr>
              <a:t>SUPPLEMENTAL</a:t>
            </a:r>
            <a:endParaRPr sz="27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5"/>
          <p:cNvSpPr/>
          <p:nvPr/>
        </p:nvSpPr>
        <p:spPr>
          <a:xfrm>
            <a:off x="108475" y="4574000"/>
            <a:ext cx="8922000" cy="53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3" name="Google Shape;473;p65"/>
          <p:cNvPicPr preferRelativeResize="0"/>
          <p:nvPr/>
        </p:nvPicPr>
        <p:blipFill rotWithShape="1">
          <a:blip r:embed="rId3">
            <a:alphaModFix/>
          </a:blip>
          <a:srcRect b="17559"/>
          <a:stretch/>
        </p:blipFill>
        <p:spPr>
          <a:xfrm>
            <a:off x="0" y="0"/>
            <a:ext cx="9144001" cy="5105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83"/>
          <p:cNvPicPr preferRelativeResize="0"/>
          <p:nvPr/>
        </p:nvPicPr>
        <p:blipFill>
          <a:blip r:embed="rId3">
            <a:alphaModFix/>
          </a:blip>
          <a:stretch>
            <a:fillRect/>
          </a:stretch>
        </p:blipFill>
        <p:spPr>
          <a:xfrm>
            <a:off x="0" y="-478670"/>
            <a:ext cx="9144000" cy="6669945"/>
          </a:xfrm>
          <a:prstGeom prst="rect">
            <a:avLst/>
          </a:prstGeom>
          <a:noFill/>
          <a:ln>
            <a:noFill/>
          </a:ln>
        </p:spPr>
      </p:pic>
      <p:pic>
        <p:nvPicPr>
          <p:cNvPr id="659" name="Google Shape;659;p83"/>
          <p:cNvPicPr preferRelativeResize="0"/>
          <p:nvPr/>
        </p:nvPicPr>
        <p:blipFill>
          <a:blip r:embed="rId4">
            <a:alphaModFix/>
          </a:blip>
          <a:stretch>
            <a:fillRect/>
          </a:stretch>
        </p:blipFill>
        <p:spPr>
          <a:xfrm>
            <a:off x="-59075" y="-40025"/>
            <a:ext cx="4846276" cy="1027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84"/>
          <p:cNvPicPr preferRelativeResize="0"/>
          <p:nvPr/>
        </p:nvPicPr>
        <p:blipFill>
          <a:blip r:embed="rId3">
            <a:alphaModFix/>
          </a:blip>
          <a:stretch>
            <a:fillRect/>
          </a:stretch>
        </p:blipFill>
        <p:spPr>
          <a:xfrm>
            <a:off x="444350" y="778050"/>
            <a:ext cx="8397276" cy="4311875"/>
          </a:xfrm>
          <a:prstGeom prst="rect">
            <a:avLst/>
          </a:prstGeom>
          <a:noFill/>
          <a:ln>
            <a:noFill/>
          </a:ln>
        </p:spPr>
      </p:pic>
      <p:sp>
        <p:nvSpPr>
          <p:cNvPr id="665" name="Google Shape;665;p84"/>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2400"/>
              <a:t>DECARBONIZATION PATHWAY</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5"/>
          <p:cNvSpPr txBox="1">
            <a:spLocks noGrp="1"/>
          </p:cNvSpPr>
          <p:nvPr>
            <p:ph type="body" idx="1"/>
          </p:nvPr>
        </p:nvSpPr>
        <p:spPr>
          <a:xfrm>
            <a:off x="1300375" y="1839113"/>
            <a:ext cx="7249800" cy="2109000"/>
          </a:xfrm>
          <a:prstGeom prst="rect">
            <a:avLst/>
          </a:prstGeom>
        </p:spPr>
        <p:txBody>
          <a:bodyPr spcFirstLastPara="1" wrap="square" lIns="91425" tIns="91425" rIns="91425" bIns="91425" anchor="ctr" anchorCtr="0">
            <a:noAutofit/>
          </a:bodyPr>
          <a:lstStyle/>
          <a:p>
            <a:pPr marL="0" lvl="0" indent="0" algn="l" rtl="0">
              <a:lnSpc>
                <a:spcPct val="113000"/>
              </a:lnSpc>
              <a:spcBef>
                <a:spcPts val="0"/>
              </a:spcBef>
              <a:spcAft>
                <a:spcPts val="0"/>
              </a:spcAft>
              <a:buNone/>
            </a:pPr>
            <a:r>
              <a:rPr lang="en" b="0">
                <a:latin typeface="Lora"/>
                <a:ea typeface="Lora"/>
                <a:cs typeface="Lora"/>
                <a:sym typeface="Lora"/>
              </a:rPr>
              <a:t>Reduce demand for energy by increasing </a:t>
            </a:r>
            <a:r>
              <a:rPr lang="en">
                <a:latin typeface="Lora"/>
                <a:ea typeface="Lora"/>
                <a:cs typeface="Lora"/>
                <a:sym typeface="Lora"/>
              </a:rPr>
              <a:t>efficiency</a:t>
            </a:r>
            <a:r>
              <a:rPr lang="en" b="0">
                <a:latin typeface="Lora"/>
                <a:ea typeface="Lora"/>
                <a:cs typeface="Lora"/>
                <a:sym typeface="Lora"/>
              </a:rPr>
              <a:t>;</a:t>
            </a:r>
            <a:endParaRPr b="0">
              <a:latin typeface="Lora"/>
              <a:ea typeface="Lora"/>
              <a:cs typeface="Lora"/>
              <a:sym typeface="Lora"/>
            </a:endParaRPr>
          </a:p>
          <a:p>
            <a:pPr marL="0" lvl="0" indent="0" algn="l" rtl="0">
              <a:lnSpc>
                <a:spcPct val="113000"/>
              </a:lnSpc>
              <a:spcBef>
                <a:spcPts val="2500"/>
              </a:spcBef>
              <a:spcAft>
                <a:spcPts val="0"/>
              </a:spcAft>
              <a:buNone/>
            </a:pPr>
            <a:r>
              <a:rPr lang="en" b="0">
                <a:latin typeface="Lora"/>
                <a:ea typeface="Lora"/>
                <a:cs typeface="Lora"/>
                <a:sym typeface="Lora"/>
              </a:rPr>
              <a:t>Convert nearly everything that runs on fossil fuels to run on </a:t>
            </a:r>
            <a:r>
              <a:rPr lang="en">
                <a:latin typeface="Lora"/>
                <a:ea typeface="Lora"/>
                <a:cs typeface="Lora"/>
                <a:sym typeface="Lora"/>
              </a:rPr>
              <a:t>electricity</a:t>
            </a:r>
            <a:r>
              <a:rPr lang="en" b="0">
                <a:latin typeface="Lora"/>
                <a:ea typeface="Lora"/>
                <a:cs typeface="Lora"/>
                <a:sym typeface="Lora"/>
              </a:rPr>
              <a:t>;</a:t>
            </a:r>
            <a:endParaRPr b="0">
              <a:latin typeface="Lora"/>
              <a:ea typeface="Lora"/>
              <a:cs typeface="Lora"/>
              <a:sym typeface="Lora"/>
            </a:endParaRPr>
          </a:p>
          <a:p>
            <a:pPr marL="0" lvl="0" indent="0" algn="l" rtl="0">
              <a:lnSpc>
                <a:spcPct val="113000"/>
              </a:lnSpc>
              <a:spcBef>
                <a:spcPts val="2500"/>
              </a:spcBef>
              <a:spcAft>
                <a:spcPts val="2500"/>
              </a:spcAft>
              <a:buNone/>
            </a:pPr>
            <a:r>
              <a:rPr lang="en" b="0">
                <a:latin typeface="Lora"/>
                <a:ea typeface="Lora"/>
                <a:cs typeface="Lora"/>
                <a:sym typeface="Lora"/>
              </a:rPr>
              <a:t>Buy </a:t>
            </a:r>
            <a:r>
              <a:rPr lang="en">
                <a:latin typeface="Lora"/>
                <a:ea typeface="Lora"/>
                <a:cs typeface="Lora"/>
                <a:sym typeface="Lora"/>
              </a:rPr>
              <a:t>100% clean energy</a:t>
            </a:r>
            <a:endParaRPr b="0">
              <a:latin typeface="Lora"/>
              <a:ea typeface="Lora"/>
              <a:cs typeface="Lora"/>
              <a:sym typeface="Lora"/>
            </a:endParaRPr>
          </a:p>
        </p:txBody>
      </p:sp>
      <p:sp>
        <p:nvSpPr>
          <p:cNvPr id="671" name="Google Shape;671;p85"/>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2400"/>
              <a:t>WHAT DOES IT TAKE TO GET TO CARBON NEUTRALITY?</a:t>
            </a:r>
            <a:endParaRPr sz="2400"/>
          </a:p>
        </p:txBody>
      </p:sp>
      <p:sp>
        <p:nvSpPr>
          <p:cNvPr id="672" name="Google Shape;672;p85"/>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288BE4"/>
                </a:solidFill>
                <a:latin typeface="Montserrat"/>
                <a:ea typeface="Montserrat"/>
                <a:cs typeface="Montserrat"/>
                <a:sym typeface="Montserrat"/>
              </a:rPr>
              <a:t>Chief Cook</a:t>
            </a:r>
            <a:endParaRPr sz="1000" b="1">
              <a:solidFill>
                <a:srgbClr val="288BE4"/>
              </a:solidFill>
              <a:latin typeface="Montserrat"/>
              <a:ea typeface="Montserrat"/>
              <a:cs typeface="Montserrat"/>
              <a:sym typeface="Montserrat"/>
            </a:endParaRPr>
          </a:p>
        </p:txBody>
      </p:sp>
      <p:sp>
        <p:nvSpPr>
          <p:cNvPr id="673" name="Google Shape;673;p85"/>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sp>
        <p:nvSpPr>
          <p:cNvPr id="674" name="Google Shape;674;p85"/>
          <p:cNvSpPr txBox="1"/>
          <p:nvPr/>
        </p:nvSpPr>
        <p:spPr>
          <a:xfrm>
            <a:off x="302550" y="4118450"/>
            <a:ext cx="8538900" cy="712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Clr>
                <a:schemeClr val="dk1"/>
              </a:buClr>
              <a:buSzPts val="1100"/>
              <a:buFont typeface="Arial"/>
              <a:buNone/>
            </a:pPr>
            <a:r>
              <a:rPr lang="en" sz="1800" i="1">
                <a:solidFill>
                  <a:srgbClr val="091F2F"/>
                </a:solidFill>
                <a:latin typeface="Lora"/>
                <a:ea typeface="Lora"/>
                <a:cs typeface="Lora"/>
                <a:sym typeface="Lora"/>
              </a:rPr>
              <a:t>Carbon neutrality can be achieved with the technologies of today and is essential to a healthy, thriving and resilient Boston.</a:t>
            </a:r>
            <a:endParaRPr sz="1800" i="1">
              <a:latin typeface="Lora"/>
              <a:ea typeface="Lora"/>
              <a:cs typeface="Lora"/>
              <a:sym typeface="Lora"/>
            </a:endParaRPr>
          </a:p>
        </p:txBody>
      </p:sp>
      <p:sp>
        <p:nvSpPr>
          <p:cNvPr id="675" name="Google Shape;675;p85"/>
          <p:cNvSpPr txBox="1"/>
          <p:nvPr/>
        </p:nvSpPr>
        <p:spPr>
          <a:xfrm>
            <a:off x="267375" y="1224500"/>
            <a:ext cx="8538900" cy="444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1800">
                <a:solidFill>
                  <a:srgbClr val="091F2F"/>
                </a:solidFill>
                <a:latin typeface="Lora"/>
                <a:ea typeface="Lora"/>
                <a:cs typeface="Lora"/>
                <a:sym typeface="Lora"/>
              </a:rPr>
              <a:t>Boston needs to pursue 3 strategies </a:t>
            </a:r>
            <a:r>
              <a:rPr lang="en" sz="1800" b="1">
                <a:solidFill>
                  <a:srgbClr val="091F2F"/>
                </a:solidFill>
                <a:latin typeface="Lora"/>
                <a:ea typeface="Lora"/>
                <a:cs typeface="Lora"/>
                <a:sym typeface="Lora"/>
              </a:rPr>
              <a:t>simultaneously</a:t>
            </a:r>
            <a:r>
              <a:rPr lang="en" sz="1800">
                <a:solidFill>
                  <a:srgbClr val="091F2F"/>
                </a:solidFill>
                <a:latin typeface="Lora"/>
                <a:ea typeface="Lora"/>
                <a:cs typeface="Lora"/>
                <a:sym typeface="Lora"/>
              </a:rPr>
              <a:t>:</a:t>
            </a:r>
            <a:endParaRPr sz="1800" i="1">
              <a:latin typeface="Lora"/>
              <a:ea typeface="Lora"/>
              <a:cs typeface="Lora"/>
              <a:sym typeface="Lora"/>
            </a:endParaRPr>
          </a:p>
        </p:txBody>
      </p:sp>
      <p:pic>
        <p:nvPicPr>
          <p:cNvPr id="676" name="Google Shape;676;p85"/>
          <p:cNvPicPr preferRelativeResize="0"/>
          <p:nvPr/>
        </p:nvPicPr>
        <p:blipFill>
          <a:blip r:embed="rId3">
            <a:alphaModFix/>
          </a:blip>
          <a:stretch>
            <a:fillRect/>
          </a:stretch>
        </p:blipFill>
        <p:spPr>
          <a:xfrm flipH="1">
            <a:off x="386001" y="2382782"/>
            <a:ext cx="804599" cy="804599"/>
          </a:xfrm>
          <a:prstGeom prst="rect">
            <a:avLst/>
          </a:prstGeom>
          <a:noFill/>
          <a:ln>
            <a:noFill/>
          </a:ln>
        </p:spPr>
      </p:pic>
      <p:pic>
        <p:nvPicPr>
          <p:cNvPr id="677" name="Google Shape;677;p85"/>
          <p:cNvPicPr preferRelativeResize="0"/>
          <p:nvPr/>
        </p:nvPicPr>
        <p:blipFill>
          <a:blip r:embed="rId4">
            <a:alphaModFix/>
          </a:blip>
          <a:stretch>
            <a:fillRect/>
          </a:stretch>
        </p:blipFill>
        <p:spPr>
          <a:xfrm>
            <a:off x="431900" y="3258413"/>
            <a:ext cx="712800" cy="712800"/>
          </a:xfrm>
          <a:prstGeom prst="rect">
            <a:avLst/>
          </a:prstGeom>
          <a:noFill/>
          <a:ln>
            <a:noFill/>
          </a:ln>
        </p:spPr>
      </p:pic>
      <p:pic>
        <p:nvPicPr>
          <p:cNvPr id="678" name="Google Shape;678;p85"/>
          <p:cNvPicPr preferRelativeResize="0"/>
          <p:nvPr/>
        </p:nvPicPr>
        <p:blipFill rotWithShape="1">
          <a:blip r:embed="rId5">
            <a:alphaModFix/>
          </a:blip>
          <a:srcRect t="-296825" r="-621500" b="-324675"/>
          <a:stretch/>
        </p:blipFill>
        <p:spPr>
          <a:xfrm>
            <a:off x="431900" y="-507900"/>
            <a:ext cx="5143501"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86"/>
          <p:cNvPicPr preferRelativeResize="0"/>
          <p:nvPr/>
        </p:nvPicPr>
        <p:blipFill rotWithShape="1">
          <a:blip r:embed="rId3">
            <a:alphaModFix/>
          </a:blip>
          <a:srcRect r="25121"/>
          <a:stretch/>
        </p:blipFill>
        <p:spPr>
          <a:xfrm>
            <a:off x="4855050" y="977250"/>
            <a:ext cx="3842150" cy="3407500"/>
          </a:xfrm>
          <a:prstGeom prst="rect">
            <a:avLst/>
          </a:prstGeom>
          <a:noFill/>
          <a:ln>
            <a:noFill/>
          </a:ln>
        </p:spPr>
      </p:pic>
      <p:sp>
        <p:nvSpPr>
          <p:cNvPr id="684" name="Google Shape;684;p86"/>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BUILDINGS</a:t>
            </a:r>
            <a:endParaRPr/>
          </a:p>
        </p:txBody>
      </p:sp>
      <p:sp>
        <p:nvSpPr>
          <p:cNvPr id="685" name="Google Shape;685;p86"/>
          <p:cNvSpPr txBox="1">
            <a:spLocks noGrp="1"/>
          </p:cNvSpPr>
          <p:nvPr>
            <p:ph type="body" idx="1"/>
          </p:nvPr>
        </p:nvSpPr>
        <p:spPr>
          <a:xfrm>
            <a:off x="5126595" y="1266769"/>
            <a:ext cx="3327600" cy="2772300"/>
          </a:xfrm>
          <a:prstGeom prst="rect">
            <a:avLst/>
          </a:prstGeom>
          <a:solidFill>
            <a:srgbClr val="E8E6E6">
              <a:alpha val="63129"/>
            </a:srgbClr>
          </a:solidFill>
        </p:spPr>
        <p:txBody>
          <a:bodyPr spcFirstLastPara="1" wrap="square" lIns="91425" tIns="91425" rIns="91425" bIns="91425" anchor="ctr" anchorCtr="0">
            <a:noAutofit/>
          </a:bodyPr>
          <a:lstStyle/>
          <a:p>
            <a:pPr marL="0" lvl="0" indent="0" algn="l" rtl="0">
              <a:lnSpc>
                <a:spcPct val="112000"/>
              </a:lnSpc>
              <a:spcBef>
                <a:spcPts val="800"/>
              </a:spcBef>
              <a:spcAft>
                <a:spcPts val="0"/>
              </a:spcAft>
              <a:buClr>
                <a:schemeClr val="dk1"/>
              </a:buClr>
              <a:buSzPts val="800"/>
              <a:buFont typeface="Arial"/>
              <a:buNone/>
            </a:pPr>
            <a:r>
              <a:rPr lang="en" sz="2200">
                <a:solidFill>
                  <a:srgbClr val="000000"/>
                </a:solidFill>
                <a:latin typeface="Lora"/>
                <a:ea typeface="Lora"/>
                <a:cs typeface="Lora"/>
                <a:sym typeface="Lora"/>
              </a:rPr>
              <a:t>Any new building that is not “net-zero” is a future retrofit.</a:t>
            </a:r>
            <a:endParaRPr sz="2200">
              <a:solidFill>
                <a:srgbClr val="000000"/>
              </a:solidFill>
              <a:latin typeface="Lora"/>
              <a:ea typeface="Lora"/>
              <a:cs typeface="Lora"/>
              <a:sym typeface="Lora"/>
            </a:endParaRPr>
          </a:p>
          <a:p>
            <a:pPr marL="0" lvl="0" indent="0" algn="l" rtl="0">
              <a:lnSpc>
                <a:spcPct val="112000"/>
              </a:lnSpc>
              <a:spcBef>
                <a:spcPts val="1200"/>
              </a:spcBef>
              <a:spcAft>
                <a:spcPts val="1200"/>
              </a:spcAft>
              <a:buNone/>
            </a:pPr>
            <a:r>
              <a:rPr lang="en" sz="2200">
                <a:solidFill>
                  <a:srgbClr val="000000"/>
                </a:solidFill>
                <a:latin typeface="Lora"/>
                <a:ea typeface="Lora"/>
                <a:cs typeface="Lora"/>
                <a:sym typeface="Lora"/>
              </a:rPr>
              <a:t>Nearly 86,000 existing buildings will need a retrofit.</a:t>
            </a:r>
            <a:endParaRPr sz="2200">
              <a:solidFill>
                <a:srgbClr val="000000"/>
              </a:solidFill>
              <a:latin typeface="Lora"/>
              <a:ea typeface="Lora"/>
              <a:cs typeface="Lora"/>
              <a:sym typeface="Lora"/>
            </a:endParaRPr>
          </a:p>
        </p:txBody>
      </p:sp>
      <p:sp>
        <p:nvSpPr>
          <p:cNvPr id="686" name="Google Shape;686;p86"/>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Current building stock</a:t>
            </a:r>
            <a:endParaRPr/>
          </a:p>
        </p:txBody>
      </p:sp>
      <p:sp>
        <p:nvSpPr>
          <p:cNvPr id="687" name="Google Shape;687;p86"/>
          <p:cNvSpPr txBox="1"/>
          <p:nvPr/>
        </p:nvSpPr>
        <p:spPr>
          <a:xfrm>
            <a:off x="222725" y="977250"/>
            <a:ext cx="4573500" cy="552600"/>
          </a:xfrm>
          <a:prstGeom prst="rect">
            <a:avLst/>
          </a:prstGeom>
          <a:noFill/>
          <a:ln>
            <a:noFill/>
          </a:ln>
        </p:spPr>
        <p:txBody>
          <a:bodyPr spcFirstLastPara="1" wrap="square" lIns="91425" tIns="91425" rIns="91425" bIns="91425" anchor="t" anchorCtr="0">
            <a:noAutofit/>
          </a:bodyPr>
          <a:lstStyle/>
          <a:p>
            <a:pPr marL="0" lvl="0" indent="0" algn="l" rtl="0">
              <a:lnSpc>
                <a:spcPct val="112000"/>
              </a:lnSpc>
              <a:spcBef>
                <a:spcPts val="0"/>
              </a:spcBef>
              <a:spcAft>
                <a:spcPts val="1200"/>
              </a:spcAft>
              <a:buClr>
                <a:schemeClr val="dk1"/>
              </a:buClr>
              <a:buSzPts val="1100"/>
              <a:buFont typeface="Arial"/>
              <a:buNone/>
            </a:pPr>
            <a:r>
              <a:rPr lang="en" sz="1800" b="1">
                <a:solidFill>
                  <a:srgbClr val="091F2F"/>
                </a:solidFill>
                <a:latin typeface="Lora"/>
                <a:ea typeface="Lora"/>
                <a:cs typeface="Lora"/>
                <a:sym typeface="Lora"/>
              </a:rPr>
              <a:t>Boston’s building stock is old.</a:t>
            </a:r>
            <a:endParaRPr sz="1400"/>
          </a:p>
        </p:txBody>
      </p:sp>
      <p:sp>
        <p:nvSpPr>
          <p:cNvPr id="688" name="Google Shape;688;p86"/>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288BE4"/>
                </a:solidFill>
                <a:latin typeface="Montserrat"/>
                <a:ea typeface="Montserrat"/>
                <a:cs typeface="Montserrat"/>
                <a:sym typeface="Montserrat"/>
              </a:rPr>
              <a:t>Chief Cook</a:t>
            </a:r>
            <a:endParaRPr sz="1000" b="1">
              <a:solidFill>
                <a:srgbClr val="288BE4"/>
              </a:solidFill>
              <a:latin typeface="Montserrat"/>
              <a:ea typeface="Montserrat"/>
              <a:cs typeface="Montserrat"/>
              <a:sym typeface="Montserrat"/>
            </a:endParaRPr>
          </a:p>
        </p:txBody>
      </p:sp>
      <p:grpSp>
        <p:nvGrpSpPr>
          <p:cNvPr id="689" name="Google Shape;689;p86"/>
          <p:cNvGrpSpPr/>
          <p:nvPr/>
        </p:nvGrpSpPr>
        <p:grpSpPr>
          <a:xfrm>
            <a:off x="222750" y="1502700"/>
            <a:ext cx="4573451" cy="1223760"/>
            <a:chOff x="222750" y="1807500"/>
            <a:chExt cx="4573451" cy="1223760"/>
          </a:xfrm>
        </p:grpSpPr>
        <p:pic>
          <p:nvPicPr>
            <p:cNvPr id="690" name="Google Shape;690;p86"/>
            <p:cNvPicPr preferRelativeResize="0"/>
            <p:nvPr/>
          </p:nvPicPr>
          <p:blipFill>
            <a:blip r:embed="rId4">
              <a:alphaModFix/>
            </a:blip>
            <a:stretch>
              <a:fillRect/>
            </a:stretch>
          </p:blipFill>
          <p:spPr>
            <a:xfrm>
              <a:off x="222750" y="1807500"/>
              <a:ext cx="4573451" cy="1223760"/>
            </a:xfrm>
            <a:prstGeom prst="rect">
              <a:avLst/>
            </a:prstGeom>
            <a:noFill/>
            <a:ln>
              <a:noFill/>
            </a:ln>
          </p:spPr>
        </p:pic>
        <p:sp>
          <p:nvSpPr>
            <p:cNvPr id="691" name="Google Shape;691;p86"/>
            <p:cNvSpPr txBox="1"/>
            <p:nvPr/>
          </p:nvSpPr>
          <p:spPr>
            <a:xfrm>
              <a:off x="3799925" y="2326925"/>
              <a:ext cx="348600" cy="9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2" name="Google Shape;692;p86"/>
            <p:cNvSpPr txBox="1"/>
            <p:nvPr/>
          </p:nvSpPr>
          <p:spPr>
            <a:xfrm>
              <a:off x="3690275" y="2227300"/>
              <a:ext cx="567900" cy="22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b="1">
                  <a:latin typeface="Calibri"/>
                  <a:ea typeface="Calibri"/>
                  <a:cs typeface="Calibri"/>
                  <a:sym typeface="Calibri"/>
                </a:rPr>
                <a:t>2018 -2050</a:t>
              </a:r>
              <a:endParaRPr sz="600" b="1">
                <a:latin typeface="Calibri"/>
                <a:ea typeface="Calibri"/>
                <a:cs typeface="Calibri"/>
                <a:sym typeface="Calibri"/>
              </a:endParaRPr>
            </a:p>
          </p:txBody>
        </p:sp>
      </p:grpSp>
      <p:sp>
        <p:nvSpPr>
          <p:cNvPr id="693" name="Google Shape;693;p86"/>
          <p:cNvSpPr txBox="1"/>
          <p:nvPr/>
        </p:nvSpPr>
        <p:spPr>
          <a:xfrm>
            <a:off x="267375" y="2969725"/>
            <a:ext cx="4304700" cy="1321500"/>
          </a:xfrm>
          <a:prstGeom prst="rect">
            <a:avLst/>
          </a:prstGeom>
          <a:noFill/>
          <a:ln>
            <a:noFill/>
          </a:ln>
        </p:spPr>
        <p:txBody>
          <a:bodyPr spcFirstLastPara="1" wrap="square" lIns="91425" tIns="91425" rIns="91425" bIns="91425" anchor="t" anchorCtr="0">
            <a:noAutofit/>
          </a:bodyPr>
          <a:lstStyle/>
          <a:p>
            <a:pPr marL="457200" lvl="0" indent="-317500" algn="l" rtl="0">
              <a:lnSpc>
                <a:spcPct val="112000"/>
              </a:lnSpc>
              <a:spcBef>
                <a:spcPts val="0"/>
              </a:spcBef>
              <a:spcAft>
                <a:spcPts val="0"/>
              </a:spcAft>
              <a:buClr>
                <a:srgbClr val="FB4D42"/>
              </a:buClr>
              <a:buSzPts val="1400"/>
              <a:buFont typeface="Lora"/>
              <a:buChar char="●"/>
            </a:pPr>
            <a:r>
              <a:rPr lang="en" sz="1800">
                <a:solidFill>
                  <a:srgbClr val="091F2F"/>
                </a:solidFill>
                <a:latin typeface="Lora"/>
                <a:ea typeface="Lora"/>
                <a:cs typeface="Lora"/>
                <a:sym typeface="Lora"/>
              </a:rPr>
              <a:t>½</a:t>
            </a:r>
            <a:r>
              <a:rPr lang="en" sz="1400">
                <a:solidFill>
                  <a:srgbClr val="091F2F"/>
                </a:solidFill>
                <a:latin typeface="Lora"/>
                <a:ea typeface="Lora"/>
                <a:cs typeface="Lora"/>
                <a:sym typeface="Lora"/>
              </a:rPr>
              <a:t> </a:t>
            </a:r>
            <a:r>
              <a:rPr lang="en" sz="1600">
                <a:solidFill>
                  <a:srgbClr val="091F2F"/>
                </a:solidFill>
                <a:latin typeface="Lora"/>
                <a:ea typeface="Lora"/>
                <a:cs typeface="Lora"/>
                <a:sym typeface="Lora"/>
              </a:rPr>
              <a:t>of existing floor space was built before 1950.</a:t>
            </a:r>
            <a:endParaRPr sz="1600">
              <a:solidFill>
                <a:schemeClr val="dk1"/>
              </a:solidFill>
            </a:endParaRPr>
          </a:p>
          <a:p>
            <a:pPr marL="457200" lvl="0" indent="-330200" algn="l" rtl="0">
              <a:lnSpc>
                <a:spcPct val="112000"/>
              </a:lnSpc>
              <a:spcBef>
                <a:spcPts val="1000"/>
              </a:spcBef>
              <a:spcAft>
                <a:spcPts val="1000"/>
              </a:spcAft>
              <a:buClr>
                <a:srgbClr val="FB4D42"/>
              </a:buClr>
              <a:buSzPts val="1600"/>
              <a:buFont typeface="Lora"/>
              <a:buChar char="●"/>
            </a:pPr>
            <a:r>
              <a:rPr lang="en" sz="1600">
                <a:solidFill>
                  <a:srgbClr val="091F2F"/>
                </a:solidFill>
                <a:latin typeface="Lora"/>
                <a:ea typeface="Lora"/>
                <a:cs typeface="Lora"/>
                <a:sym typeface="Lora"/>
              </a:rPr>
              <a:t>85% of floor space that will exist in 2050 has already been built.</a:t>
            </a:r>
            <a:endParaRPr sz="1600"/>
          </a:p>
        </p:txBody>
      </p:sp>
      <p:sp>
        <p:nvSpPr>
          <p:cNvPr id="694" name="Google Shape;694;p86"/>
          <p:cNvSpPr txBox="1"/>
          <p:nvPr/>
        </p:nvSpPr>
        <p:spPr>
          <a:xfrm>
            <a:off x="6490425" y="4118950"/>
            <a:ext cx="2207100" cy="26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rgbClr val="999999"/>
                </a:solidFill>
              </a:rPr>
              <a:t>Photo by Emmanuel Huybrechts (CC-BY-SA 2.0)</a:t>
            </a:r>
            <a:endParaRPr sz="800">
              <a:solidFill>
                <a:srgbClr val="999999"/>
              </a:solidFill>
            </a:endParaRPr>
          </a:p>
        </p:txBody>
      </p:sp>
      <p:sp>
        <p:nvSpPr>
          <p:cNvPr id="695" name="Google Shape;695;p86"/>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7"/>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Transportation-related emissions</a:t>
            </a:r>
            <a:endParaRPr/>
          </a:p>
        </p:txBody>
      </p:sp>
      <p:sp>
        <p:nvSpPr>
          <p:cNvPr id="701" name="Google Shape;701;p87"/>
          <p:cNvSpPr txBox="1">
            <a:spLocks noGrp="1"/>
          </p:cNvSpPr>
          <p:nvPr>
            <p:ph type="body" idx="1"/>
          </p:nvPr>
        </p:nvSpPr>
        <p:spPr>
          <a:xfrm>
            <a:off x="214975" y="1171525"/>
            <a:ext cx="8331000" cy="6942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600">
                <a:latin typeface="Lora"/>
                <a:ea typeface="Lora"/>
                <a:cs typeface="Lora"/>
                <a:sym typeface="Lora"/>
              </a:rPr>
              <a:t>Personal vehicles drive GHG emissions:</a:t>
            </a:r>
            <a:r>
              <a:rPr lang="en" sz="1400">
                <a:latin typeface="Lora"/>
                <a:ea typeface="Lora"/>
                <a:cs typeface="Lora"/>
                <a:sym typeface="Lora"/>
              </a:rPr>
              <a:t> </a:t>
            </a:r>
            <a:r>
              <a:rPr lang="en" sz="1600" b="0">
                <a:solidFill>
                  <a:srgbClr val="FF0000"/>
                </a:solidFill>
                <a:latin typeface="Lora"/>
                <a:ea typeface="Lora"/>
                <a:cs typeface="Lora"/>
                <a:sym typeface="Lora"/>
              </a:rPr>
              <a:t>65% of Boston’s transportation emissions come from personal vehicles.</a:t>
            </a:r>
            <a:endParaRPr sz="1600" b="0">
              <a:solidFill>
                <a:srgbClr val="FF0000"/>
              </a:solidFill>
              <a:latin typeface="Lora"/>
              <a:ea typeface="Lora"/>
              <a:cs typeface="Lora"/>
              <a:sym typeface="Lora"/>
            </a:endParaRPr>
          </a:p>
          <a:p>
            <a:pPr marL="0" lvl="0" indent="0" algn="l" rtl="0">
              <a:lnSpc>
                <a:spcPct val="114000"/>
              </a:lnSpc>
              <a:spcBef>
                <a:spcPts val="1600"/>
              </a:spcBef>
              <a:spcAft>
                <a:spcPts val="1600"/>
              </a:spcAft>
              <a:buNone/>
            </a:pPr>
            <a:endParaRPr sz="1600">
              <a:latin typeface="Lora"/>
              <a:ea typeface="Lora"/>
              <a:cs typeface="Lora"/>
              <a:sym typeface="Lora"/>
            </a:endParaRPr>
          </a:p>
        </p:txBody>
      </p:sp>
      <p:sp>
        <p:nvSpPr>
          <p:cNvPr id="702" name="Google Shape;702;p87"/>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t>Current emissions</a:t>
            </a:r>
            <a:endParaRPr/>
          </a:p>
        </p:txBody>
      </p:sp>
      <p:sp>
        <p:nvSpPr>
          <p:cNvPr id="703" name="Google Shape;703;p87"/>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288BE4"/>
                </a:solidFill>
                <a:latin typeface="Montserrat"/>
                <a:ea typeface="Montserrat"/>
                <a:cs typeface="Montserrat"/>
                <a:sym typeface="Montserrat"/>
              </a:rPr>
              <a:t>Chief Cook</a:t>
            </a:r>
            <a:endParaRPr sz="1000" b="1">
              <a:solidFill>
                <a:srgbClr val="288BE4"/>
              </a:solidFill>
              <a:latin typeface="Montserrat"/>
              <a:ea typeface="Montserrat"/>
              <a:cs typeface="Montserrat"/>
              <a:sym typeface="Montserrat"/>
            </a:endParaRPr>
          </a:p>
        </p:txBody>
      </p:sp>
      <p:sp>
        <p:nvSpPr>
          <p:cNvPr id="704" name="Google Shape;704;p87"/>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pic>
        <p:nvPicPr>
          <p:cNvPr id="705" name="Google Shape;705;p87"/>
          <p:cNvPicPr preferRelativeResize="0"/>
          <p:nvPr/>
        </p:nvPicPr>
        <p:blipFill rotWithShape="1">
          <a:blip r:embed="rId3">
            <a:alphaModFix/>
          </a:blip>
          <a:srcRect/>
          <a:stretch/>
        </p:blipFill>
        <p:spPr>
          <a:xfrm>
            <a:off x="406500" y="1955473"/>
            <a:ext cx="8331000" cy="2794500"/>
          </a:xfrm>
          <a:prstGeom prst="rect">
            <a:avLst/>
          </a:prstGeom>
          <a:noFill/>
          <a:ln>
            <a:noFill/>
          </a:ln>
        </p:spPr>
      </p:pic>
      <p:cxnSp>
        <p:nvCxnSpPr>
          <p:cNvPr id="706" name="Google Shape;706;p87"/>
          <p:cNvCxnSpPr/>
          <p:nvPr/>
        </p:nvCxnSpPr>
        <p:spPr>
          <a:xfrm>
            <a:off x="8200875" y="2214000"/>
            <a:ext cx="184200" cy="552300"/>
          </a:xfrm>
          <a:prstGeom prst="straightConnector1">
            <a:avLst/>
          </a:prstGeom>
          <a:noFill/>
          <a:ln w="9525" cap="flat" cmpd="sng">
            <a:solidFill>
              <a:schemeClr val="dk2"/>
            </a:solidFill>
            <a:prstDash val="solid"/>
            <a:round/>
            <a:headEnd type="none" w="med" len="med"/>
            <a:tailEnd type="none" w="med" len="med"/>
          </a:ln>
        </p:spPr>
      </p:cxnSp>
      <p:cxnSp>
        <p:nvCxnSpPr>
          <p:cNvPr id="707" name="Google Shape;707;p87"/>
          <p:cNvCxnSpPr/>
          <p:nvPr/>
        </p:nvCxnSpPr>
        <p:spPr>
          <a:xfrm>
            <a:off x="8062850" y="2409525"/>
            <a:ext cx="149400" cy="356700"/>
          </a:xfrm>
          <a:prstGeom prst="straightConnector1">
            <a:avLst/>
          </a:prstGeom>
          <a:noFill/>
          <a:ln w="9525" cap="flat" cmpd="sng">
            <a:solidFill>
              <a:schemeClr val="dk2"/>
            </a:solidFill>
            <a:prstDash val="solid"/>
            <a:round/>
            <a:headEnd type="none" w="med" len="med"/>
            <a:tailEnd type="none" w="med" len="med"/>
          </a:ln>
        </p:spPr>
      </p:cxnSp>
      <p:cxnSp>
        <p:nvCxnSpPr>
          <p:cNvPr id="708" name="Google Shape;708;p87"/>
          <p:cNvCxnSpPr/>
          <p:nvPr/>
        </p:nvCxnSpPr>
        <p:spPr>
          <a:xfrm>
            <a:off x="7085200" y="2570550"/>
            <a:ext cx="287700" cy="207000"/>
          </a:xfrm>
          <a:prstGeom prst="straightConnector1">
            <a:avLst/>
          </a:prstGeom>
          <a:noFill/>
          <a:ln w="9525" cap="flat" cmpd="sng">
            <a:solidFill>
              <a:schemeClr val="dk2"/>
            </a:solidFill>
            <a:prstDash val="solid"/>
            <a:round/>
            <a:headEnd type="none" w="med" len="med"/>
            <a:tailEnd type="none" w="med" len="med"/>
          </a:ln>
        </p:spPr>
      </p:cxnSp>
      <p:cxnSp>
        <p:nvCxnSpPr>
          <p:cNvPr id="709" name="Google Shape;709;p87"/>
          <p:cNvCxnSpPr/>
          <p:nvPr/>
        </p:nvCxnSpPr>
        <p:spPr>
          <a:xfrm>
            <a:off x="6142050" y="2536050"/>
            <a:ext cx="713100" cy="230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8"/>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Transportation is a regional challenge</a:t>
            </a:r>
            <a:endParaRPr/>
          </a:p>
        </p:txBody>
      </p:sp>
      <p:sp>
        <p:nvSpPr>
          <p:cNvPr id="715" name="Google Shape;715;p88"/>
          <p:cNvSpPr txBox="1">
            <a:spLocks noGrp="1"/>
          </p:cNvSpPr>
          <p:nvPr>
            <p:ph type="body" idx="1"/>
          </p:nvPr>
        </p:nvSpPr>
        <p:spPr>
          <a:xfrm>
            <a:off x="214975" y="1171525"/>
            <a:ext cx="8262000" cy="6942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600">
                <a:latin typeface="Lora"/>
                <a:ea typeface="Lora"/>
                <a:cs typeface="Lora"/>
                <a:sym typeface="Lora"/>
              </a:rPr>
              <a:t>Long trips drive GHG emissions: </a:t>
            </a:r>
            <a:r>
              <a:rPr lang="en" sz="2200" b="0">
                <a:latin typeface="Lora"/>
                <a:ea typeface="Lora"/>
                <a:cs typeface="Lora"/>
                <a:sym typeface="Lora"/>
              </a:rPr>
              <a:t>¾</a:t>
            </a:r>
            <a:r>
              <a:rPr lang="en" sz="1800" b="0">
                <a:latin typeface="Lora"/>
                <a:ea typeface="Lora"/>
                <a:cs typeface="Lora"/>
                <a:sym typeface="Lora"/>
              </a:rPr>
              <a:t> </a:t>
            </a:r>
            <a:r>
              <a:rPr lang="en" sz="1600" b="0">
                <a:latin typeface="Lora"/>
                <a:ea typeface="Lora"/>
                <a:cs typeface="Lora"/>
                <a:sym typeface="Lora"/>
              </a:rPr>
              <a:t>of transportation emissions come from travel to and from the metro area.</a:t>
            </a:r>
            <a:endParaRPr sz="1600" b="0">
              <a:latin typeface="Lora"/>
              <a:ea typeface="Lora"/>
              <a:cs typeface="Lora"/>
              <a:sym typeface="Lora"/>
            </a:endParaRPr>
          </a:p>
          <a:p>
            <a:pPr marL="0" lvl="0" indent="0" algn="l" rtl="0">
              <a:lnSpc>
                <a:spcPct val="114000"/>
              </a:lnSpc>
              <a:spcBef>
                <a:spcPts val="1600"/>
              </a:spcBef>
              <a:spcAft>
                <a:spcPts val="1600"/>
              </a:spcAft>
              <a:buNone/>
            </a:pPr>
            <a:endParaRPr sz="1600">
              <a:latin typeface="Lora"/>
              <a:ea typeface="Lora"/>
              <a:cs typeface="Lora"/>
              <a:sym typeface="Lora"/>
            </a:endParaRPr>
          </a:p>
        </p:txBody>
      </p:sp>
      <p:sp>
        <p:nvSpPr>
          <p:cNvPr id="716" name="Google Shape;716;p88"/>
          <p:cNvSpPr txBox="1">
            <a:spLocks noGrp="1"/>
          </p:cNvSpPr>
          <p:nvPr>
            <p:ph type="subTitle" idx="2"/>
          </p:nvPr>
        </p:nvSpPr>
        <p:spPr>
          <a:xfrm>
            <a:off x="222712" y="576375"/>
            <a:ext cx="7775100" cy="335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t>Current emissions</a:t>
            </a:r>
            <a:endParaRPr/>
          </a:p>
        </p:txBody>
      </p:sp>
      <p:sp>
        <p:nvSpPr>
          <p:cNvPr id="717" name="Google Shape;717;p88"/>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288BE4"/>
                </a:solidFill>
                <a:latin typeface="Montserrat"/>
                <a:ea typeface="Montserrat"/>
                <a:cs typeface="Montserrat"/>
                <a:sym typeface="Montserrat"/>
              </a:rPr>
              <a:t>Chief Cook</a:t>
            </a:r>
            <a:endParaRPr sz="1000" b="1">
              <a:solidFill>
                <a:srgbClr val="288BE4"/>
              </a:solidFill>
              <a:latin typeface="Montserrat"/>
              <a:ea typeface="Montserrat"/>
              <a:cs typeface="Montserrat"/>
              <a:sym typeface="Montserrat"/>
            </a:endParaRPr>
          </a:p>
        </p:txBody>
      </p:sp>
      <p:sp>
        <p:nvSpPr>
          <p:cNvPr id="718" name="Google Shape;718;p88"/>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pic>
        <p:nvPicPr>
          <p:cNvPr id="719" name="Google Shape;719;p88"/>
          <p:cNvPicPr preferRelativeResize="0"/>
          <p:nvPr/>
        </p:nvPicPr>
        <p:blipFill rotWithShape="1">
          <a:blip r:embed="rId3">
            <a:alphaModFix/>
          </a:blip>
          <a:srcRect/>
          <a:stretch/>
        </p:blipFill>
        <p:spPr>
          <a:xfrm>
            <a:off x="567750" y="1865725"/>
            <a:ext cx="8008500" cy="2912400"/>
          </a:xfrm>
          <a:prstGeom prst="rect">
            <a:avLst/>
          </a:prstGeom>
          <a:noFill/>
          <a:ln>
            <a:noFill/>
          </a:ln>
        </p:spPr>
      </p:pic>
      <p:sp>
        <p:nvSpPr>
          <p:cNvPr id="720" name="Google Shape;720;p88"/>
          <p:cNvSpPr txBox="1"/>
          <p:nvPr/>
        </p:nvSpPr>
        <p:spPr>
          <a:xfrm>
            <a:off x="3790025" y="2265625"/>
            <a:ext cx="1171200" cy="33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Within I-95</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89"/>
          <p:cNvSpPr txBox="1">
            <a:spLocks noGrp="1"/>
          </p:cNvSpPr>
          <p:nvPr>
            <p:ph type="title"/>
          </p:nvPr>
        </p:nvSpPr>
        <p:spPr>
          <a:xfrm>
            <a:off x="222708" y="184465"/>
            <a:ext cx="2690400" cy="104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100"/>
              <a:t>Boston Trips and GHG Emissions in 2016</a:t>
            </a:r>
            <a:endParaRPr sz="2100"/>
          </a:p>
        </p:txBody>
      </p:sp>
      <p:sp>
        <p:nvSpPr>
          <p:cNvPr id="726" name="Google Shape;726;p89"/>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sp>
        <p:nvSpPr>
          <p:cNvPr id="727" name="Google Shape;727;p89"/>
          <p:cNvSpPr txBox="1">
            <a:spLocks noGrp="1"/>
          </p:cNvSpPr>
          <p:nvPr>
            <p:ph type="body" idx="1"/>
          </p:nvPr>
        </p:nvSpPr>
        <p:spPr>
          <a:xfrm>
            <a:off x="222700" y="1323925"/>
            <a:ext cx="2817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0">
                <a:latin typeface="Lora"/>
                <a:ea typeface="Lora"/>
                <a:cs typeface="Lora"/>
                <a:sym typeface="Lora"/>
              </a:rPr>
              <a:t>People traveling between the metro area and Boston make fewer trips, but those trips emit more carbon.</a:t>
            </a:r>
            <a:endParaRPr sz="1400" b="0">
              <a:latin typeface="Lora"/>
              <a:ea typeface="Lora"/>
              <a:cs typeface="Lora"/>
              <a:sym typeface="Lora"/>
            </a:endParaRPr>
          </a:p>
          <a:p>
            <a:pPr marL="0" lvl="0" indent="0" algn="l" rtl="0">
              <a:spcBef>
                <a:spcPts val="1600"/>
              </a:spcBef>
              <a:spcAft>
                <a:spcPts val="0"/>
              </a:spcAft>
              <a:buNone/>
            </a:pPr>
            <a:r>
              <a:rPr lang="en" sz="1400" b="0">
                <a:latin typeface="Lora"/>
                <a:ea typeface="Lora"/>
                <a:cs typeface="Lora"/>
                <a:sym typeface="Lora"/>
              </a:rPr>
              <a:t>People traveling around Boston proper and neighboring towns make more trips per day, and trips emit less carbon.</a:t>
            </a:r>
            <a:endParaRPr sz="1400" b="0">
              <a:latin typeface="Lora"/>
              <a:ea typeface="Lora"/>
              <a:cs typeface="Lora"/>
              <a:sym typeface="Lora"/>
            </a:endParaRPr>
          </a:p>
          <a:p>
            <a:pPr marL="0" lvl="0" indent="0" algn="l" rtl="0">
              <a:spcBef>
                <a:spcPts val="1600"/>
              </a:spcBef>
              <a:spcAft>
                <a:spcPts val="1600"/>
              </a:spcAft>
              <a:buNone/>
            </a:pPr>
            <a:r>
              <a:rPr lang="en" sz="1200" b="0" i="1">
                <a:latin typeface="Lora"/>
                <a:ea typeface="Lora"/>
                <a:cs typeface="Lora"/>
                <a:sym typeface="Lora"/>
              </a:rPr>
              <a:t>Note: 2017 ACS 1-year estimates indicate that ~61% of Bostonians use public transit, bike, walk, carpool, or work from home</a:t>
            </a:r>
            <a:endParaRPr sz="1200" b="0" i="1">
              <a:latin typeface="Lora"/>
              <a:ea typeface="Lora"/>
              <a:cs typeface="Lora"/>
              <a:sym typeface="Lora"/>
            </a:endParaRPr>
          </a:p>
        </p:txBody>
      </p:sp>
      <p:pic>
        <p:nvPicPr>
          <p:cNvPr id="728" name="Google Shape;728;p89"/>
          <p:cNvPicPr preferRelativeResize="0"/>
          <p:nvPr/>
        </p:nvPicPr>
        <p:blipFill rotWithShape="1">
          <a:blip r:embed="rId3">
            <a:alphaModFix/>
          </a:blip>
          <a:srcRect b="6059"/>
          <a:stretch/>
        </p:blipFill>
        <p:spPr>
          <a:xfrm>
            <a:off x="2989375" y="57975"/>
            <a:ext cx="5496125" cy="4674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90"/>
          <p:cNvSpPr/>
          <p:nvPr/>
        </p:nvSpPr>
        <p:spPr>
          <a:xfrm>
            <a:off x="6675000" y="0"/>
            <a:ext cx="2469000" cy="107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0"/>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288BE4"/>
                </a:solidFill>
                <a:latin typeface="Montserrat"/>
                <a:ea typeface="Montserrat"/>
                <a:cs typeface="Montserrat"/>
                <a:sym typeface="Montserrat"/>
              </a:rPr>
              <a:t>Chief Cook</a:t>
            </a:r>
            <a:endParaRPr sz="1000" b="1">
              <a:solidFill>
                <a:srgbClr val="288BE4"/>
              </a:solidFill>
              <a:latin typeface="Montserrat"/>
              <a:ea typeface="Montserrat"/>
              <a:cs typeface="Montserrat"/>
              <a:sym typeface="Montserrat"/>
            </a:endParaRPr>
          </a:p>
        </p:txBody>
      </p:sp>
      <p:sp>
        <p:nvSpPr>
          <p:cNvPr id="735" name="Google Shape;735;p90"/>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pic>
        <p:nvPicPr>
          <p:cNvPr id="736" name="Google Shape;736;p90"/>
          <p:cNvPicPr preferRelativeResize="0"/>
          <p:nvPr/>
        </p:nvPicPr>
        <p:blipFill>
          <a:blip r:embed="rId3">
            <a:alphaModFix/>
          </a:blip>
          <a:stretch>
            <a:fillRect/>
          </a:stretch>
        </p:blipFill>
        <p:spPr>
          <a:xfrm>
            <a:off x="4578695" y="1267893"/>
            <a:ext cx="2285967" cy="2958318"/>
          </a:xfrm>
          <a:prstGeom prst="rect">
            <a:avLst/>
          </a:prstGeom>
          <a:noFill/>
          <a:ln>
            <a:noFill/>
          </a:ln>
        </p:spPr>
      </p:pic>
      <p:pic>
        <p:nvPicPr>
          <p:cNvPr id="737" name="Google Shape;737;p90"/>
          <p:cNvPicPr preferRelativeResize="0"/>
          <p:nvPr/>
        </p:nvPicPr>
        <p:blipFill>
          <a:blip r:embed="rId4">
            <a:alphaModFix/>
          </a:blip>
          <a:stretch>
            <a:fillRect/>
          </a:stretch>
        </p:blipFill>
        <p:spPr>
          <a:xfrm>
            <a:off x="-20000" y="1267887"/>
            <a:ext cx="2285967" cy="2958326"/>
          </a:xfrm>
          <a:prstGeom prst="rect">
            <a:avLst/>
          </a:prstGeom>
          <a:noFill/>
          <a:ln>
            <a:noFill/>
          </a:ln>
        </p:spPr>
      </p:pic>
      <p:pic>
        <p:nvPicPr>
          <p:cNvPr id="738" name="Google Shape;738;p90"/>
          <p:cNvPicPr preferRelativeResize="0"/>
          <p:nvPr/>
        </p:nvPicPr>
        <p:blipFill>
          <a:blip r:embed="rId5">
            <a:alphaModFix/>
          </a:blip>
          <a:stretch>
            <a:fillRect/>
          </a:stretch>
        </p:blipFill>
        <p:spPr>
          <a:xfrm>
            <a:off x="2279347" y="1267890"/>
            <a:ext cx="2285967" cy="2958318"/>
          </a:xfrm>
          <a:prstGeom prst="rect">
            <a:avLst/>
          </a:prstGeom>
          <a:noFill/>
          <a:ln>
            <a:noFill/>
          </a:ln>
        </p:spPr>
      </p:pic>
      <p:pic>
        <p:nvPicPr>
          <p:cNvPr id="739" name="Google Shape;739;p90"/>
          <p:cNvPicPr preferRelativeResize="0"/>
          <p:nvPr/>
        </p:nvPicPr>
        <p:blipFill>
          <a:blip r:embed="rId6">
            <a:alphaModFix/>
          </a:blip>
          <a:stretch>
            <a:fillRect/>
          </a:stretch>
        </p:blipFill>
        <p:spPr>
          <a:xfrm>
            <a:off x="6878042" y="1267894"/>
            <a:ext cx="2285973" cy="29583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6"/>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BOSTON’S CARBON FOOTPRINT</a:t>
            </a:r>
            <a:endParaRPr/>
          </a:p>
        </p:txBody>
      </p:sp>
      <p:sp>
        <p:nvSpPr>
          <p:cNvPr id="479" name="Google Shape;479;p66"/>
          <p:cNvSpPr/>
          <p:nvPr/>
        </p:nvSpPr>
        <p:spPr>
          <a:xfrm>
            <a:off x="216879" y="4856138"/>
            <a:ext cx="1413000" cy="2490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80" name="Google Shape;480;p66" title="Chart"/>
          <p:cNvPicPr preferRelativeResize="0"/>
          <p:nvPr/>
        </p:nvPicPr>
        <p:blipFill>
          <a:blip r:embed="rId3">
            <a:alphaModFix/>
          </a:blip>
          <a:stretch>
            <a:fillRect/>
          </a:stretch>
        </p:blipFill>
        <p:spPr>
          <a:xfrm>
            <a:off x="38186" y="1031381"/>
            <a:ext cx="3665756" cy="3385530"/>
          </a:xfrm>
          <a:prstGeom prst="rect">
            <a:avLst/>
          </a:prstGeom>
          <a:noFill/>
          <a:ln>
            <a:noFill/>
          </a:ln>
        </p:spPr>
      </p:pic>
      <p:pic>
        <p:nvPicPr>
          <p:cNvPr id="481" name="Google Shape;481;p66"/>
          <p:cNvPicPr preferRelativeResize="0"/>
          <p:nvPr/>
        </p:nvPicPr>
        <p:blipFill rotWithShape="1">
          <a:blip r:embed="rId4">
            <a:alphaModFix/>
          </a:blip>
          <a:srcRect t="9329" r="10690"/>
          <a:stretch/>
        </p:blipFill>
        <p:spPr>
          <a:xfrm>
            <a:off x="3806475" y="1317725"/>
            <a:ext cx="5228374" cy="2798225"/>
          </a:xfrm>
          <a:prstGeom prst="rect">
            <a:avLst/>
          </a:prstGeom>
          <a:noFill/>
          <a:ln>
            <a:noFill/>
          </a:ln>
        </p:spPr>
      </p:pic>
      <p:cxnSp>
        <p:nvCxnSpPr>
          <p:cNvPr id="482" name="Google Shape;482;p66"/>
          <p:cNvCxnSpPr/>
          <p:nvPr/>
        </p:nvCxnSpPr>
        <p:spPr>
          <a:xfrm>
            <a:off x="3699650" y="1132400"/>
            <a:ext cx="0" cy="3165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6"/>
        <p:cNvGrpSpPr/>
        <p:nvPr/>
      </p:nvGrpSpPr>
      <p:grpSpPr>
        <a:xfrm>
          <a:off x="0" y="0"/>
          <a:ext cx="0" cy="0"/>
          <a:chOff x="0" y="0"/>
          <a:chExt cx="0" cy="0"/>
        </a:xfrm>
      </p:grpSpPr>
      <p:sp>
        <p:nvSpPr>
          <p:cNvPr id="487" name="Google Shape;487;p67"/>
          <p:cNvSpPr/>
          <p:nvPr/>
        </p:nvSpPr>
        <p:spPr>
          <a:xfrm>
            <a:off x="4667831" y="0"/>
            <a:ext cx="4621800" cy="5143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88" name="Google Shape;488;p67"/>
          <p:cNvSpPr txBox="1"/>
          <p:nvPr/>
        </p:nvSpPr>
        <p:spPr>
          <a:xfrm>
            <a:off x="267375" y="4839700"/>
            <a:ext cx="1737000" cy="265800"/>
          </a:xfrm>
          <a:prstGeom prst="rect">
            <a:avLst/>
          </a:prstGeom>
          <a:solidFill>
            <a:srgbClr val="FFFFFF"/>
          </a:solidFill>
          <a:ln>
            <a:noFill/>
          </a:ln>
        </p:spPr>
        <p:txBody>
          <a:bodyPr spcFirstLastPara="1" wrap="square" lIns="91400" tIns="91400" rIns="91400" bIns="91400" anchor="ctr" anchorCtr="0">
            <a:noAutofit/>
          </a:bodyPr>
          <a:lstStyle/>
          <a:p>
            <a:pPr marL="0" lvl="0" indent="0" algn="l" rtl="0">
              <a:spcBef>
                <a:spcPts val="0"/>
              </a:spcBef>
              <a:spcAft>
                <a:spcPts val="0"/>
              </a:spcAft>
              <a:buNone/>
            </a:pPr>
            <a:r>
              <a:rPr lang="en" sz="1000" b="1">
                <a:solidFill>
                  <a:srgbClr val="288BE4"/>
                </a:solidFill>
                <a:latin typeface="Montserrat"/>
                <a:ea typeface="Montserrat"/>
                <a:cs typeface="Montserrat"/>
                <a:sym typeface="Montserrat"/>
              </a:rPr>
              <a:t>Chief Cook</a:t>
            </a:r>
            <a:endParaRPr sz="1000" b="1">
              <a:solidFill>
                <a:srgbClr val="288BE4"/>
              </a:solidFill>
              <a:latin typeface="Montserrat"/>
              <a:ea typeface="Montserrat"/>
              <a:cs typeface="Montserrat"/>
              <a:sym typeface="Montserrat"/>
            </a:endParaRPr>
          </a:p>
        </p:txBody>
      </p:sp>
      <p:sp>
        <p:nvSpPr>
          <p:cNvPr id="489" name="Google Shape;489;p67"/>
          <p:cNvSpPr txBox="1"/>
          <p:nvPr/>
        </p:nvSpPr>
        <p:spPr>
          <a:xfrm>
            <a:off x="267375" y="4839700"/>
            <a:ext cx="1737000" cy="265800"/>
          </a:xfrm>
          <a:prstGeom prst="rect">
            <a:avLst/>
          </a:prstGeom>
          <a:solidFill>
            <a:srgbClr val="FFFFFF"/>
          </a:solidFill>
          <a:ln>
            <a:noFill/>
          </a:ln>
        </p:spPr>
        <p:txBody>
          <a:bodyPr spcFirstLastPara="1" wrap="square" lIns="91400" tIns="91400" rIns="91400" bIns="91400"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sp>
        <p:nvSpPr>
          <p:cNvPr id="490" name="Google Shape;490;p67"/>
          <p:cNvSpPr/>
          <p:nvPr/>
        </p:nvSpPr>
        <p:spPr>
          <a:xfrm>
            <a:off x="0" y="0"/>
            <a:ext cx="4668000" cy="5143500"/>
          </a:xfrm>
          <a:prstGeom prst="rect">
            <a:avLst/>
          </a:prstGeom>
          <a:solidFill>
            <a:srgbClr val="091F2F"/>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91" name="Google Shape;491;p67"/>
          <p:cNvPicPr preferRelativeResize="0"/>
          <p:nvPr/>
        </p:nvPicPr>
        <p:blipFill rotWithShape="1">
          <a:blip r:embed="rId3">
            <a:alphaModFix/>
          </a:blip>
          <a:srcRect/>
          <a:stretch/>
        </p:blipFill>
        <p:spPr>
          <a:xfrm>
            <a:off x="985015" y="1483519"/>
            <a:ext cx="2583862" cy="3231374"/>
          </a:xfrm>
          <a:prstGeom prst="rect">
            <a:avLst/>
          </a:prstGeom>
          <a:noFill/>
          <a:ln>
            <a:noFill/>
          </a:ln>
        </p:spPr>
      </p:pic>
      <p:pic>
        <p:nvPicPr>
          <p:cNvPr id="492" name="Google Shape;492;p67"/>
          <p:cNvPicPr preferRelativeResize="0"/>
          <p:nvPr/>
        </p:nvPicPr>
        <p:blipFill>
          <a:blip r:embed="rId4">
            <a:alphaModFix/>
          </a:blip>
          <a:stretch>
            <a:fillRect/>
          </a:stretch>
        </p:blipFill>
        <p:spPr>
          <a:xfrm>
            <a:off x="5689705" y="1501104"/>
            <a:ext cx="2468476" cy="3196200"/>
          </a:xfrm>
          <a:prstGeom prst="rect">
            <a:avLst/>
          </a:prstGeom>
          <a:noFill/>
          <a:ln>
            <a:noFill/>
          </a:ln>
        </p:spPr>
      </p:pic>
      <p:sp>
        <p:nvSpPr>
          <p:cNvPr id="493" name="Google Shape;493;p67"/>
          <p:cNvSpPr txBox="1"/>
          <p:nvPr/>
        </p:nvSpPr>
        <p:spPr>
          <a:xfrm>
            <a:off x="447262" y="463706"/>
            <a:ext cx="3760200" cy="8115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i="1">
                <a:solidFill>
                  <a:srgbClr val="FFFFFF"/>
                </a:solidFill>
                <a:latin typeface="Lora"/>
                <a:ea typeface="Lora"/>
                <a:cs typeface="Lora"/>
                <a:sym typeface="Lora"/>
              </a:rPr>
              <a:t>Understanding what it takes to get to carbon neutrality...</a:t>
            </a:r>
            <a:endParaRPr sz="1800" i="1">
              <a:solidFill>
                <a:srgbClr val="FFFFFF"/>
              </a:solidFill>
              <a:latin typeface="Lora"/>
              <a:ea typeface="Lora"/>
              <a:cs typeface="Lora"/>
              <a:sym typeface="Lora"/>
            </a:endParaRPr>
          </a:p>
        </p:txBody>
      </p:sp>
      <p:sp>
        <p:nvSpPr>
          <p:cNvPr id="494" name="Google Shape;494;p67"/>
          <p:cNvSpPr txBox="1"/>
          <p:nvPr/>
        </p:nvSpPr>
        <p:spPr>
          <a:xfrm>
            <a:off x="4936441" y="463706"/>
            <a:ext cx="3942300" cy="811500"/>
          </a:xfrm>
          <a:prstGeom prst="rect">
            <a:avLst/>
          </a:prstGeom>
          <a:noFill/>
          <a:ln>
            <a:noFill/>
          </a:ln>
        </p:spPr>
        <p:txBody>
          <a:bodyPr spcFirstLastPara="1" wrap="square" lIns="68575" tIns="68575" rIns="68575" bIns="68575" anchor="t" anchorCtr="0">
            <a:noAutofit/>
          </a:bodyPr>
          <a:lstStyle/>
          <a:p>
            <a:pPr marL="0" lvl="0" indent="0" algn="r" rtl="0">
              <a:spcBef>
                <a:spcPts val="0"/>
              </a:spcBef>
              <a:spcAft>
                <a:spcPts val="0"/>
              </a:spcAft>
              <a:buNone/>
            </a:pPr>
            <a:r>
              <a:rPr lang="en" sz="1800" i="1">
                <a:solidFill>
                  <a:srgbClr val="091F2F"/>
                </a:solidFill>
                <a:latin typeface="Lora"/>
                <a:ea typeface="Lora"/>
                <a:cs typeface="Lora"/>
                <a:sym typeface="Lora"/>
              </a:rPr>
              <a:t>… and detailing how we’ll accelerate action in the next five years.</a:t>
            </a:r>
            <a:endParaRPr sz="1800" i="1">
              <a:solidFill>
                <a:srgbClr val="091F2F"/>
              </a:solidFill>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8"/>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BUILDING SECTOR ANALYSIS</a:t>
            </a:r>
            <a:endParaRPr/>
          </a:p>
          <a:p>
            <a:pPr marL="0" lvl="0" indent="0" algn="l" rtl="0">
              <a:spcBef>
                <a:spcPts val="0"/>
              </a:spcBef>
              <a:spcAft>
                <a:spcPts val="0"/>
              </a:spcAft>
              <a:buNone/>
            </a:pPr>
            <a:r>
              <a:rPr lang="en" sz="1400" b="0" i="1">
                <a:solidFill>
                  <a:srgbClr val="000000"/>
                </a:solidFill>
                <a:latin typeface="Lora"/>
                <a:ea typeface="Lora"/>
                <a:cs typeface="Lora"/>
                <a:sym typeface="Lora"/>
              </a:rPr>
              <a:t>Decarbonization pathway</a:t>
            </a:r>
            <a:endParaRPr sz="1400" b="0" i="1">
              <a:solidFill>
                <a:srgbClr val="000000"/>
              </a:solidFill>
              <a:latin typeface="Lora"/>
              <a:ea typeface="Lora"/>
              <a:cs typeface="Lora"/>
              <a:sym typeface="Lora"/>
            </a:endParaRPr>
          </a:p>
          <a:p>
            <a:pPr marL="0" lvl="0" indent="0" algn="l" rtl="0">
              <a:spcBef>
                <a:spcPts val="0"/>
              </a:spcBef>
              <a:spcAft>
                <a:spcPts val="0"/>
              </a:spcAft>
              <a:buNone/>
            </a:pPr>
            <a:endParaRPr/>
          </a:p>
        </p:txBody>
      </p:sp>
      <p:sp>
        <p:nvSpPr>
          <p:cNvPr id="500" name="Google Shape;500;p68"/>
          <p:cNvSpPr/>
          <p:nvPr/>
        </p:nvSpPr>
        <p:spPr>
          <a:xfrm>
            <a:off x="216879" y="4856138"/>
            <a:ext cx="1413000" cy="2490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01" name="Google Shape;501;p68"/>
          <p:cNvPicPr preferRelativeResize="0"/>
          <p:nvPr/>
        </p:nvPicPr>
        <p:blipFill>
          <a:blip r:embed="rId3">
            <a:alphaModFix/>
          </a:blip>
          <a:stretch>
            <a:fillRect/>
          </a:stretch>
        </p:blipFill>
        <p:spPr>
          <a:xfrm>
            <a:off x="144440" y="1338899"/>
            <a:ext cx="8019284" cy="3350628"/>
          </a:xfrm>
          <a:prstGeom prst="rect">
            <a:avLst/>
          </a:prstGeom>
          <a:noFill/>
          <a:ln>
            <a:noFill/>
          </a:ln>
        </p:spPr>
      </p:pic>
      <p:grpSp>
        <p:nvGrpSpPr>
          <p:cNvPr id="502" name="Google Shape;502;p68"/>
          <p:cNvGrpSpPr/>
          <p:nvPr/>
        </p:nvGrpSpPr>
        <p:grpSpPr>
          <a:xfrm>
            <a:off x="7018438" y="1894224"/>
            <a:ext cx="2125601" cy="2472399"/>
            <a:chOff x="8576430" y="2340873"/>
            <a:chExt cx="3535597" cy="3479311"/>
          </a:xfrm>
        </p:grpSpPr>
        <p:cxnSp>
          <p:nvCxnSpPr>
            <p:cNvPr id="503" name="Google Shape;503;p68"/>
            <p:cNvCxnSpPr/>
            <p:nvPr/>
          </p:nvCxnSpPr>
          <p:spPr>
            <a:xfrm flipH="1">
              <a:off x="8633878" y="2340873"/>
              <a:ext cx="4500" cy="1744800"/>
            </a:xfrm>
            <a:prstGeom prst="straightConnector1">
              <a:avLst/>
            </a:prstGeom>
            <a:noFill/>
            <a:ln w="19050" cap="flat" cmpd="sng">
              <a:solidFill>
                <a:srgbClr val="757070"/>
              </a:solidFill>
              <a:prstDash val="solid"/>
              <a:miter lim="800000"/>
              <a:headEnd type="none" w="sm" len="sm"/>
              <a:tailEnd type="triangle" w="med" len="med"/>
            </a:ln>
          </p:spPr>
        </p:cxnSp>
        <p:cxnSp>
          <p:nvCxnSpPr>
            <p:cNvPr id="504" name="Google Shape;504;p68"/>
            <p:cNvCxnSpPr/>
            <p:nvPr/>
          </p:nvCxnSpPr>
          <p:spPr>
            <a:xfrm>
              <a:off x="8624422" y="4131556"/>
              <a:ext cx="7200" cy="993300"/>
            </a:xfrm>
            <a:prstGeom prst="straightConnector1">
              <a:avLst/>
            </a:prstGeom>
            <a:noFill/>
            <a:ln w="19050" cap="flat" cmpd="sng">
              <a:solidFill>
                <a:srgbClr val="757070"/>
              </a:solidFill>
              <a:prstDash val="solid"/>
              <a:miter lim="800000"/>
              <a:headEnd type="none" w="sm" len="sm"/>
              <a:tailEnd type="triangle" w="med" len="med"/>
            </a:ln>
          </p:spPr>
        </p:cxnSp>
        <p:cxnSp>
          <p:nvCxnSpPr>
            <p:cNvPr id="505" name="Google Shape;505;p68"/>
            <p:cNvCxnSpPr/>
            <p:nvPr/>
          </p:nvCxnSpPr>
          <p:spPr>
            <a:xfrm>
              <a:off x="8628024" y="5192322"/>
              <a:ext cx="0" cy="283500"/>
            </a:xfrm>
            <a:prstGeom prst="straightConnector1">
              <a:avLst/>
            </a:prstGeom>
            <a:noFill/>
            <a:ln w="19050" cap="flat" cmpd="sng">
              <a:solidFill>
                <a:srgbClr val="757070"/>
              </a:solidFill>
              <a:prstDash val="solid"/>
              <a:miter lim="800000"/>
              <a:headEnd type="none" w="sm" len="sm"/>
              <a:tailEnd type="triangle" w="med" len="med"/>
            </a:ln>
          </p:spPr>
        </p:cxnSp>
        <p:sp>
          <p:nvSpPr>
            <p:cNvPr id="506" name="Google Shape;506;p68"/>
            <p:cNvSpPr txBox="1"/>
            <p:nvPr/>
          </p:nvSpPr>
          <p:spPr>
            <a:xfrm>
              <a:off x="8746027" y="2398819"/>
              <a:ext cx="3366000" cy="1605900"/>
            </a:xfrm>
            <a:prstGeom prst="rect">
              <a:avLst/>
            </a:prstGeom>
            <a:noFill/>
            <a:ln>
              <a:noFill/>
            </a:ln>
          </p:spPr>
          <p:txBody>
            <a:bodyPr spcFirstLastPara="1" wrap="square" lIns="121875" tIns="60925" rIns="121875" bIns="60925" anchor="ctr" anchorCtr="0">
              <a:noAutofit/>
            </a:bodyPr>
            <a:lstStyle/>
            <a:p>
              <a:pPr marL="0" lvl="0" indent="0" algn="l" rtl="0">
                <a:spcBef>
                  <a:spcPts val="0"/>
                </a:spcBef>
                <a:spcAft>
                  <a:spcPts val="0"/>
                </a:spcAft>
                <a:buClr>
                  <a:srgbClr val="000000"/>
                </a:buClr>
                <a:buFont typeface="Arial"/>
                <a:buNone/>
              </a:pPr>
              <a:r>
                <a:rPr lang="en" sz="1200">
                  <a:solidFill>
                    <a:srgbClr val="000000"/>
                  </a:solidFill>
                  <a:latin typeface="Lora"/>
                  <a:ea typeface="Lora"/>
                  <a:cs typeface="Lora"/>
                  <a:sym typeface="Lora"/>
                </a:rPr>
                <a:t>Net Zero new construction, </a:t>
              </a:r>
              <a:endParaRPr sz="1200">
                <a:solidFill>
                  <a:srgbClr val="000000"/>
                </a:solidFill>
                <a:latin typeface="Lora"/>
                <a:ea typeface="Lora"/>
                <a:cs typeface="Lora"/>
                <a:sym typeface="Lora"/>
              </a:endParaRPr>
            </a:p>
            <a:p>
              <a:pPr marL="0" lvl="0" indent="0" algn="l" rtl="0">
                <a:spcBef>
                  <a:spcPts val="0"/>
                </a:spcBef>
                <a:spcAft>
                  <a:spcPts val="0"/>
                </a:spcAft>
                <a:buClr>
                  <a:srgbClr val="000000"/>
                </a:buClr>
                <a:buFont typeface="Arial"/>
                <a:buNone/>
              </a:pPr>
              <a:r>
                <a:rPr lang="en" sz="1200">
                  <a:solidFill>
                    <a:srgbClr val="000000"/>
                  </a:solidFill>
                  <a:latin typeface="Lora"/>
                  <a:ea typeface="Lora"/>
                  <a:cs typeface="Lora"/>
                  <a:sym typeface="Lora"/>
                </a:rPr>
                <a:t>deep energy retrofits, electrification, </a:t>
              </a:r>
              <a:endParaRPr sz="1200">
                <a:solidFill>
                  <a:srgbClr val="000000"/>
                </a:solidFill>
                <a:latin typeface="Lora"/>
                <a:ea typeface="Lora"/>
                <a:cs typeface="Lora"/>
                <a:sym typeface="Lora"/>
              </a:endParaRPr>
            </a:p>
            <a:p>
              <a:pPr marL="0" lvl="0" indent="0" algn="l" rtl="0">
                <a:spcBef>
                  <a:spcPts val="0"/>
                </a:spcBef>
                <a:spcAft>
                  <a:spcPts val="0"/>
                </a:spcAft>
                <a:buClr>
                  <a:srgbClr val="000000"/>
                </a:buClr>
                <a:buFont typeface="Arial"/>
                <a:buNone/>
              </a:pPr>
              <a:r>
                <a:rPr lang="en" sz="1200">
                  <a:solidFill>
                    <a:srgbClr val="000000"/>
                  </a:solidFill>
                  <a:latin typeface="Lora"/>
                  <a:ea typeface="Lora"/>
                  <a:cs typeface="Lora"/>
                  <a:sym typeface="Lora"/>
                </a:rPr>
                <a:t>solar roofs</a:t>
              </a:r>
              <a:endParaRPr sz="1200">
                <a:latin typeface="Lora"/>
                <a:ea typeface="Lora"/>
                <a:cs typeface="Lora"/>
                <a:sym typeface="Lora"/>
              </a:endParaRPr>
            </a:p>
          </p:txBody>
        </p:sp>
        <p:sp>
          <p:nvSpPr>
            <p:cNvPr id="507" name="Google Shape;507;p68"/>
            <p:cNvSpPr txBox="1"/>
            <p:nvPr/>
          </p:nvSpPr>
          <p:spPr>
            <a:xfrm>
              <a:off x="8746032" y="4017420"/>
              <a:ext cx="2874600" cy="1007100"/>
            </a:xfrm>
            <a:prstGeom prst="rect">
              <a:avLst/>
            </a:prstGeom>
            <a:no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r>
                <a:rPr lang="en" sz="1200">
                  <a:latin typeface="Lora"/>
                  <a:ea typeface="Lora"/>
                  <a:cs typeface="Lora"/>
                  <a:sym typeface="Lora"/>
                </a:rPr>
                <a:t>The state reaches its 80% clean grid goal</a:t>
              </a:r>
              <a:endParaRPr sz="1200">
                <a:latin typeface="Lora"/>
                <a:ea typeface="Lora"/>
                <a:cs typeface="Lora"/>
                <a:sym typeface="Lora"/>
              </a:endParaRPr>
            </a:p>
          </p:txBody>
        </p:sp>
        <p:sp>
          <p:nvSpPr>
            <p:cNvPr id="508" name="Google Shape;508;p68"/>
            <p:cNvSpPr txBox="1"/>
            <p:nvPr/>
          </p:nvSpPr>
          <p:spPr>
            <a:xfrm>
              <a:off x="8746026" y="4868140"/>
              <a:ext cx="3104400" cy="567900"/>
            </a:xfrm>
            <a:prstGeom prst="rect">
              <a:avLst/>
            </a:prstGeom>
            <a:noFill/>
            <a:ln>
              <a:noFill/>
            </a:ln>
          </p:spPr>
          <p:txBody>
            <a:bodyPr spcFirstLastPara="1" wrap="square" lIns="121875" tIns="60925" rIns="121875" bIns="60925" anchor="t" anchorCtr="0">
              <a:noAutofit/>
            </a:bodyPr>
            <a:lstStyle/>
            <a:p>
              <a:pPr marL="0" marR="0" lvl="0" indent="0" algn="l" rtl="0">
                <a:spcBef>
                  <a:spcPts val="0"/>
                </a:spcBef>
                <a:spcAft>
                  <a:spcPts val="0"/>
                </a:spcAft>
                <a:buNone/>
              </a:pPr>
              <a:r>
                <a:rPr lang="en" sz="1200">
                  <a:latin typeface="Lora"/>
                  <a:ea typeface="Lora"/>
                  <a:cs typeface="Lora"/>
                  <a:sym typeface="Lora"/>
                </a:rPr>
                <a:t>Boston buys </a:t>
              </a:r>
              <a:r>
                <a:rPr lang="en" sz="1200">
                  <a:solidFill>
                    <a:srgbClr val="000000"/>
                  </a:solidFill>
                  <a:latin typeface="Lora"/>
                  <a:ea typeface="Lora"/>
                  <a:cs typeface="Lora"/>
                  <a:sym typeface="Lora"/>
                </a:rPr>
                <a:t>100% </a:t>
              </a:r>
              <a:r>
                <a:rPr lang="en" sz="1200">
                  <a:latin typeface="Lora"/>
                  <a:ea typeface="Lora"/>
                  <a:cs typeface="Lora"/>
                  <a:sym typeface="Lora"/>
                </a:rPr>
                <a:t>c</a:t>
              </a:r>
              <a:r>
                <a:rPr lang="en" sz="1200">
                  <a:solidFill>
                    <a:srgbClr val="000000"/>
                  </a:solidFill>
                  <a:latin typeface="Lora"/>
                  <a:ea typeface="Lora"/>
                  <a:cs typeface="Lora"/>
                  <a:sym typeface="Lora"/>
                </a:rPr>
                <a:t>lean </a:t>
              </a:r>
              <a:r>
                <a:rPr lang="en" sz="1200">
                  <a:latin typeface="Lora"/>
                  <a:ea typeface="Lora"/>
                  <a:cs typeface="Lora"/>
                  <a:sym typeface="Lora"/>
                </a:rPr>
                <a:t>electricity</a:t>
              </a:r>
              <a:endParaRPr sz="1200">
                <a:latin typeface="Lora"/>
                <a:ea typeface="Lora"/>
                <a:cs typeface="Lora"/>
                <a:sym typeface="Lora"/>
              </a:endParaRPr>
            </a:p>
          </p:txBody>
        </p:sp>
        <p:sp>
          <p:nvSpPr>
            <p:cNvPr id="509" name="Google Shape;509;p68"/>
            <p:cNvSpPr/>
            <p:nvPr/>
          </p:nvSpPr>
          <p:spPr>
            <a:xfrm>
              <a:off x="8576430" y="5543285"/>
              <a:ext cx="119400" cy="276900"/>
            </a:xfrm>
            <a:prstGeom prst="rightBrace">
              <a:avLst>
                <a:gd name="adj1" fmla="val 8333"/>
                <a:gd name="adj2" fmla="val 50000"/>
              </a:avLst>
            </a:prstGeom>
            <a:noFill/>
            <a:ln w="12700" cap="flat" cmpd="sng">
              <a:solidFill>
                <a:srgbClr val="757070"/>
              </a:solidFill>
              <a:prstDash val="solid"/>
              <a:miter lim="800000"/>
              <a:headEnd type="none" w="sm" len="sm"/>
              <a:tailEnd type="none" w="sm" len="sm"/>
            </a:ln>
          </p:spPr>
          <p:txBody>
            <a:bodyPr spcFirstLastPara="1" wrap="square" lIns="121875" tIns="60925" rIns="121875" bIns="60925" anchor="ctr" anchorCtr="0">
              <a:noAutofit/>
            </a:bodyPr>
            <a:lstStyle/>
            <a:p>
              <a:pPr marL="0" marR="0" lvl="0" indent="0" algn="ctr" rtl="0">
                <a:spcBef>
                  <a:spcPts val="0"/>
                </a:spcBef>
                <a:spcAft>
                  <a:spcPts val="0"/>
                </a:spcAft>
                <a:buNone/>
              </a:pPr>
              <a:endParaRPr sz="2400">
                <a:solidFill>
                  <a:srgbClr val="000000"/>
                </a:solidFill>
                <a:latin typeface="Calibri"/>
                <a:ea typeface="Calibri"/>
                <a:cs typeface="Calibri"/>
                <a:sym typeface="Calibri"/>
              </a:endParaRPr>
            </a:p>
          </p:txBody>
        </p:sp>
        <p:sp>
          <p:nvSpPr>
            <p:cNvPr id="510" name="Google Shape;510;p68"/>
            <p:cNvSpPr txBox="1"/>
            <p:nvPr/>
          </p:nvSpPr>
          <p:spPr>
            <a:xfrm>
              <a:off x="8746042" y="5436049"/>
              <a:ext cx="1285500" cy="276900"/>
            </a:xfrm>
            <a:prstGeom prst="rect">
              <a:avLst/>
            </a:prstGeom>
            <a:noFill/>
            <a:ln>
              <a:noFill/>
            </a:ln>
          </p:spPr>
          <p:txBody>
            <a:bodyPr spcFirstLastPara="1" wrap="square" lIns="121875" tIns="60925" rIns="121875" bIns="60925" anchor="t" anchorCtr="0">
              <a:noAutofit/>
            </a:bodyPr>
            <a:lstStyle/>
            <a:p>
              <a:pPr marL="0" marR="0" lvl="0" indent="0" algn="l" rtl="0">
                <a:spcBef>
                  <a:spcPts val="0"/>
                </a:spcBef>
                <a:spcAft>
                  <a:spcPts val="0"/>
                </a:spcAft>
                <a:buNone/>
              </a:pPr>
              <a:r>
                <a:rPr lang="en" sz="1300">
                  <a:solidFill>
                    <a:srgbClr val="000000"/>
                  </a:solidFill>
                  <a:latin typeface="Lora"/>
                  <a:ea typeface="Lora"/>
                  <a:cs typeface="Lora"/>
                  <a:sym typeface="Lora"/>
                </a:rPr>
                <a:t>Gap</a:t>
              </a:r>
              <a:endParaRPr sz="1300">
                <a:latin typeface="Lora"/>
                <a:ea typeface="Lora"/>
                <a:cs typeface="Lora"/>
                <a:sym typeface="Lora"/>
              </a:endParaRPr>
            </a:p>
          </p:txBody>
        </p:sp>
      </p:grpSp>
      <p:sp>
        <p:nvSpPr>
          <p:cNvPr id="511" name="Google Shape;511;p68"/>
          <p:cNvSpPr txBox="1"/>
          <p:nvPr/>
        </p:nvSpPr>
        <p:spPr>
          <a:xfrm>
            <a:off x="174677" y="993252"/>
            <a:ext cx="5574300" cy="344400"/>
          </a:xfrm>
          <a:prstGeom prst="rect">
            <a:avLst/>
          </a:prstGeom>
          <a:noFill/>
          <a:ln>
            <a:noFill/>
          </a:ln>
        </p:spPr>
        <p:txBody>
          <a:bodyPr spcFirstLastPara="1" wrap="square" lIns="121875" tIns="121875" rIns="121875" bIns="121875" anchor="t" anchorCtr="0">
            <a:noAutofit/>
          </a:bodyPr>
          <a:lstStyle/>
          <a:p>
            <a:pPr marL="0" lvl="0" indent="0" algn="l" rtl="0">
              <a:spcBef>
                <a:spcPts val="0"/>
              </a:spcBef>
              <a:spcAft>
                <a:spcPts val="0"/>
              </a:spcAft>
              <a:buNone/>
            </a:pPr>
            <a:r>
              <a:rPr lang="en" sz="1800">
                <a:latin typeface="Lora"/>
                <a:ea typeface="Lora"/>
                <a:cs typeface="Lora"/>
                <a:sym typeface="Lora"/>
              </a:rPr>
              <a:t>Potential path to 2050:</a:t>
            </a:r>
            <a:endParaRPr sz="1800">
              <a:latin typeface="Lora"/>
              <a:ea typeface="Lora"/>
              <a:cs typeface="Lora"/>
              <a:sym typeface="Lora"/>
            </a:endParaRPr>
          </a:p>
        </p:txBody>
      </p:sp>
      <p:sp>
        <p:nvSpPr>
          <p:cNvPr id="512" name="Google Shape;512;p68"/>
          <p:cNvSpPr txBox="1"/>
          <p:nvPr/>
        </p:nvSpPr>
        <p:spPr>
          <a:xfrm>
            <a:off x="7139726" y="1658825"/>
            <a:ext cx="835800" cy="344400"/>
          </a:xfrm>
          <a:prstGeom prst="rect">
            <a:avLst/>
          </a:prstGeom>
          <a:noFill/>
          <a:ln>
            <a:noFill/>
          </a:ln>
        </p:spPr>
        <p:txBody>
          <a:bodyPr spcFirstLastPara="1" wrap="square" lIns="121875" tIns="121875" rIns="121875" bIns="121875" anchor="t" anchorCtr="0">
            <a:noAutofit/>
          </a:bodyPr>
          <a:lstStyle/>
          <a:p>
            <a:pPr marL="0" lvl="0" indent="0" algn="r" rtl="0">
              <a:spcBef>
                <a:spcPts val="0"/>
              </a:spcBef>
              <a:spcAft>
                <a:spcPts val="0"/>
              </a:spcAft>
              <a:buNone/>
            </a:pPr>
            <a:r>
              <a:rPr lang="en" sz="1200">
                <a:latin typeface="Lora"/>
                <a:ea typeface="Lora"/>
                <a:cs typeface="Lora"/>
                <a:sym typeface="Lora"/>
              </a:rPr>
              <a:t>Baseline</a:t>
            </a:r>
            <a:endParaRPr sz="1200">
              <a:latin typeface="Lora"/>
              <a:ea typeface="Lora"/>
              <a:cs typeface="Lora"/>
              <a:sym typeface="Lora"/>
            </a:endParaRPr>
          </a:p>
        </p:txBody>
      </p:sp>
      <p:sp>
        <p:nvSpPr>
          <p:cNvPr id="513" name="Google Shape;513;p68"/>
          <p:cNvSpPr/>
          <p:nvPr/>
        </p:nvSpPr>
        <p:spPr>
          <a:xfrm>
            <a:off x="779851" y="1842848"/>
            <a:ext cx="6206561" cy="43943"/>
          </a:xfrm>
          <a:custGeom>
            <a:avLst/>
            <a:gdLst/>
            <a:ahLst/>
            <a:cxnLst/>
            <a:rect l="l" t="t" r="r" b="b"/>
            <a:pathLst>
              <a:path w="242160" h="1714" extrusionOk="0">
                <a:moveTo>
                  <a:pt x="0" y="190"/>
                </a:moveTo>
                <a:lnTo>
                  <a:pt x="22098" y="190"/>
                </a:lnTo>
                <a:lnTo>
                  <a:pt x="28766" y="190"/>
                </a:lnTo>
                <a:lnTo>
                  <a:pt x="34290" y="762"/>
                </a:lnTo>
                <a:lnTo>
                  <a:pt x="58103" y="571"/>
                </a:lnTo>
                <a:lnTo>
                  <a:pt x="93917" y="190"/>
                </a:lnTo>
                <a:lnTo>
                  <a:pt x="114681" y="190"/>
                </a:lnTo>
                <a:lnTo>
                  <a:pt x="132588" y="0"/>
                </a:lnTo>
                <a:lnTo>
                  <a:pt x="141732" y="381"/>
                </a:lnTo>
                <a:lnTo>
                  <a:pt x="153353" y="381"/>
                </a:lnTo>
                <a:lnTo>
                  <a:pt x="165735" y="762"/>
                </a:lnTo>
                <a:lnTo>
                  <a:pt x="176975" y="952"/>
                </a:lnTo>
                <a:lnTo>
                  <a:pt x="193167" y="762"/>
                </a:lnTo>
                <a:lnTo>
                  <a:pt x="202121" y="1524"/>
                </a:lnTo>
                <a:lnTo>
                  <a:pt x="228410" y="1524"/>
                </a:lnTo>
                <a:lnTo>
                  <a:pt x="242160" y="1714"/>
                </a:lnTo>
              </a:path>
            </a:pathLst>
          </a:custGeom>
          <a:noFill/>
          <a:ln w="28575" cap="flat" cmpd="sng">
            <a:solidFill>
              <a:srgbClr val="FF9900"/>
            </a:solidFill>
            <a:prstDash val="solid"/>
            <a:round/>
            <a:headEnd type="none" w="med" len="med"/>
            <a:tailEnd type="none" w="med" len="med"/>
          </a:ln>
        </p:spPr>
      </p:sp>
      <p:sp>
        <p:nvSpPr>
          <p:cNvPr id="514" name="Google Shape;514;p68"/>
          <p:cNvSpPr/>
          <p:nvPr/>
        </p:nvSpPr>
        <p:spPr>
          <a:xfrm>
            <a:off x="778954" y="1844514"/>
            <a:ext cx="6208996" cy="2239974"/>
          </a:xfrm>
          <a:custGeom>
            <a:avLst/>
            <a:gdLst/>
            <a:ahLst/>
            <a:cxnLst/>
            <a:rect l="l" t="t" r="r" b="b"/>
            <a:pathLst>
              <a:path w="242255" h="87371" extrusionOk="0">
                <a:moveTo>
                  <a:pt x="0" y="0"/>
                </a:moveTo>
                <a:lnTo>
                  <a:pt x="12382" y="0"/>
                </a:lnTo>
                <a:lnTo>
                  <a:pt x="16573" y="381"/>
                </a:lnTo>
                <a:lnTo>
                  <a:pt x="19812" y="1048"/>
                </a:lnTo>
                <a:lnTo>
                  <a:pt x="23431" y="1524"/>
                </a:lnTo>
                <a:lnTo>
                  <a:pt x="26575" y="2001"/>
                </a:lnTo>
                <a:lnTo>
                  <a:pt x="28670" y="2763"/>
                </a:lnTo>
                <a:lnTo>
                  <a:pt x="32004" y="4382"/>
                </a:lnTo>
                <a:lnTo>
                  <a:pt x="33337" y="5144"/>
                </a:lnTo>
                <a:lnTo>
                  <a:pt x="35242" y="5906"/>
                </a:lnTo>
                <a:lnTo>
                  <a:pt x="38767" y="6954"/>
                </a:lnTo>
                <a:lnTo>
                  <a:pt x="41910" y="7906"/>
                </a:lnTo>
                <a:lnTo>
                  <a:pt x="48673" y="9525"/>
                </a:lnTo>
                <a:lnTo>
                  <a:pt x="56102" y="11716"/>
                </a:lnTo>
                <a:lnTo>
                  <a:pt x="60007" y="12478"/>
                </a:lnTo>
                <a:lnTo>
                  <a:pt x="62770" y="13335"/>
                </a:lnTo>
                <a:lnTo>
                  <a:pt x="66199" y="15145"/>
                </a:lnTo>
                <a:lnTo>
                  <a:pt x="68580" y="16366"/>
                </a:lnTo>
                <a:lnTo>
                  <a:pt x="70771" y="17319"/>
                </a:lnTo>
                <a:lnTo>
                  <a:pt x="73914" y="18652"/>
                </a:lnTo>
                <a:lnTo>
                  <a:pt x="76962" y="20081"/>
                </a:lnTo>
                <a:lnTo>
                  <a:pt x="79819" y="21891"/>
                </a:lnTo>
                <a:lnTo>
                  <a:pt x="85058" y="24843"/>
                </a:lnTo>
                <a:lnTo>
                  <a:pt x="90202" y="27891"/>
                </a:lnTo>
                <a:lnTo>
                  <a:pt x="94012" y="30177"/>
                </a:lnTo>
                <a:lnTo>
                  <a:pt x="96298" y="31701"/>
                </a:lnTo>
                <a:lnTo>
                  <a:pt x="102298" y="34368"/>
                </a:lnTo>
                <a:lnTo>
                  <a:pt x="114179" y="39772"/>
                </a:lnTo>
                <a:lnTo>
                  <a:pt x="120846" y="42820"/>
                </a:lnTo>
                <a:lnTo>
                  <a:pt x="125513" y="44915"/>
                </a:lnTo>
                <a:lnTo>
                  <a:pt x="133229" y="47677"/>
                </a:lnTo>
                <a:lnTo>
                  <a:pt x="165899" y="60727"/>
                </a:lnTo>
                <a:lnTo>
                  <a:pt x="180914" y="66320"/>
                </a:lnTo>
                <a:lnTo>
                  <a:pt x="207679" y="75941"/>
                </a:lnTo>
                <a:lnTo>
                  <a:pt x="242255" y="87371"/>
                </a:lnTo>
              </a:path>
            </a:pathLst>
          </a:custGeom>
          <a:noFill/>
          <a:ln w="28575" cap="flat" cmpd="sng">
            <a:solidFill>
              <a:srgbClr val="FFD966"/>
            </a:solidFill>
            <a:prstDash val="solid"/>
            <a:round/>
            <a:headEnd type="none" w="med" len="med"/>
            <a:tailEnd type="none" w="med" len="med"/>
          </a:ln>
        </p:spPr>
      </p:sp>
      <p:sp>
        <p:nvSpPr>
          <p:cNvPr id="515" name="Google Shape;515;p68"/>
          <p:cNvSpPr/>
          <p:nvPr/>
        </p:nvSpPr>
        <p:spPr>
          <a:xfrm>
            <a:off x="777621" y="1841412"/>
            <a:ext cx="6217659" cy="1286028"/>
          </a:xfrm>
          <a:custGeom>
            <a:avLst/>
            <a:gdLst/>
            <a:ahLst/>
            <a:cxnLst/>
            <a:rect l="l" t="t" r="r" b="b"/>
            <a:pathLst>
              <a:path w="242593" h="50162" extrusionOk="0">
                <a:moveTo>
                  <a:pt x="0" y="95"/>
                </a:moveTo>
                <a:lnTo>
                  <a:pt x="14859" y="0"/>
                </a:lnTo>
                <a:lnTo>
                  <a:pt x="27622" y="191"/>
                </a:lnTo>
                <a:lnTo>
                  <a:pt x="30575" y="762"/>
                </a:lnTo>
                <a:lnTo>
                  <a:pt x="33242" y="1619"/>
                </a:lnTo>
                <a:lnTo>
                  <a:pt x="35433" y="2000"/>
                </a:lnTo>
                <a:lnTo>
                  <a:pt x="45529" y="2381"/>
                </a:lnTo>
                <a:lnTo>
                  <a:pt x="57531" y="2762"/>
                </a:lnTo>
                <a:lnTo>
                  <a:pt x="61246" y="3048"/>
                </a:lnTo>
                <a:lnTo>
                  <a:pt x="64008" y="3620"/>
                </a:lnTo>
                <a:lnTo>
                  <a:pt x="69151" y="5239"/>
                </a:lnTo>
                <a:lnTo>
                  <a:pt x="74771" y="6382"/>
                </a:lnTo>
                <a:lnTo>
                  <a:pt x="86963" y="11049"/>
                </a:lnTo>
                <a:lnTo>
                  <a:pt x="96679" y="15050"/>
                </a:lnTo>
                <a:lnTo>
                  <a:pt x="109823" y="18860"/>
                </a:lnTo>
                <a:lnTo>
                  <a:pt x="120179" y="21683"/>
                </a:lnTo>
                <a:lnTo>
                  <a:pt x="127228" y="23397"/>
                </a:lnTo>
                <a:lnTo>
                  <a:pt x="131419" y="24254"/>
                </a:lnTo>
                <a:lnTo>
                  <a:pt x="146945" y="27874"/>
                </a:lnTo>
                <a:lnTo>
                  <a:pt x="158946" y="30922"/>
                </a:lnTo>
                <a:lnTo>
                  <a:pt x="242593" y="50162"/>
                </a:lnTo>
              </a:path>
            </a:pathLst>
          </a:custGeom>
          <a:noFill/>
          <a:ln w="28575" cap="flat" cmpd="sng">
            <a:solidFill>
              <a:srgbClr val="6D9EEB"/>
            </a:solidFill>
            <a:prstDash val="solid"/>
            <a:round/>
            <a:headEnd type="none" w="med" len="med"/>
            <a:tailEnd type="none" w="med" len="med"/>
          </a:ln>
        </p:spPr>
      </p:sp>
      <p:sp>
        <p:nvSpPr>
          <p:cNvPr id="516" name="Google Shape;516;p68"/>
          <p:cNvSpPr/>
          <p:nvPr/>
        </p:nvSpPr>
        <p:spPr>
          <a:xfrm>
            <a:off x="779826" y="1843848"/>
            <a:ext cx="6209688" cy="2015518"/>
          </a:xfrm>
          <a:custGeom>
            <a:avLst/>
            <a:gdLst/>
            <a:ahLst/>
            <a:cxnLst/>
            <a:rect l="l" t="t" r="r" b="b"/>
            <a:pathLst>
              <a:path w="242282" h="78616" extrusionOk="0">
                <a:moveTo>
                  <a:pt x="0" y="0"/>
                </a:moveTo>
                <a:lnTo>
                  <a:pt x="12859" y="0"/>
                </a:lnTo>
                <a:lnTo>
                  <a:pt x="16098" y="96"/>
                </a:lnTo>
                <a:lnTo>
                  <a:pt x="18669" y="858"/>
                </a:lnTo>
                <a:lnTo>
                  <a:pt x="24289" y="1715"/>
                </a:lnTo>
                <a:lnTo>
                  <a:pt x="27051" y="2096"/>
                </a:lnTo>
                <a:lnTo>
                  <a:pt x="29623" y="3334"/>
                </a:lnTo>
                <a:lnTo>
                  <a:pt x="33719" y="5049"/>
                </a:lnTo>
                <a:lnTo>
                  <a:pt x="38005" y="6001"/>
                </a:lnTo>
                <a:lnTo>
                  <a:pt x="51054" y="8763"/>
                </a:lnTo>
                <a:lnTo>
                  <a:pt x="60675" y="10668"/>
                </a:lnTo>
                <a:lnTo>
                  <a:pt x="63532" y="11621"/>
                </a:lnTo>
                <a:lnTo>
                  <a:pt x="71343" y="15145"/>
                </a:lnTo>
                <a:lnTo>
                  <a:pt x="73533" y="15812"/>
                </a:lnTo>
                <a:lnTo>
                  <a:pt x="75819" y="16860"/>
                </a:lnTo>
                <a:lnTo>
                  <a:pt x="86487" y="22575"/>
                </a:lnTo>
                <a:lnTo>
                  <a:pt x="94869" y="27051"/>
                </a:lnTo>
                <a:lnTo>
                  <a:pt x="97060" y="28194"/>
                </a:lnTo>
                <a:lnTo>
                  <a:pt x="115599" y="35884"/>
                </a:lnTo>
                <a:lnTo>
                  <a:pt x="123886" y="39313"/>
                </a:lnTo>
                <a:lnTo>
                  <a:pt x="128268" y="40837"/>
                </a:lnTo>
                <a:lnTo>
                  <a:pt x="135983" y="43694"/>
                </a:lnTo>
                <a:lnTo>
                  <a:pt x="152747" y="49505"/>
                </a:lnTo>
                <a:lnTo>
                  <a:pt x="166177" y="54458"/>
                </a:lnTo>
                <a:lnTo>
                  <a:pt x="203732" y="66996"/>
                </a:lnTo>
                <a:lnTo>
                  <a:pt x="242282" y="78616"/>
                </a:lnTo>
              </a:path>
            </a:pathLst>
          </a:custGeom>
          <a:noFill/>
          <a:ln w="28575" cap="flat" cmpd="sng">
            <a:solidFill>
              <a:srgbClr val="999999"/>
            </a:solidFill>
            <a:prstDash val="solid"/>
            <a:round/>
            <a:headEnd type="none" w="med" len="med"/>
            <a:tailEnd type="none" w="med" len="med"/>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9"/>
          <p:cNvSpPr txBox="1">
            <a:spLocks noGrp="1"/>
          </p:cNvSpPr>
          <p:nvPr>
            <p:ph type="title"/>
          </p:nvPr>
        </p:nvSpPr>
        <p:spPr>
          <a:xfrm>
            <a:off x="222712" y="184481"/>
            <a:ext cx="7775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TRANSPORTATION SECTOR ANALYSIS</a:t>
            </a:r>
            <a:endParaRPr/>
          </a:p>
          <a:p>
            <a:pPr marL="0" lvl="0" indent="0" algn="l" rtl="0">
              <a:spcBef>
                <a:spcPts val="0"/>
              </a:spcBef>
              <a:spcAft>
                <a:spcPts val="0"/>
              </a:spcAft>
              <a:buNone/>
            </a:pPr>
            <a:r>
              <a:rPr lang="en" sz="1400" b="0" i="1">
                <a:solidFill>
                  <a:srgbClr val="000000"/>
                </a:solidFill>
                <a:latin typeface="Lora"/>
                <a:ea typeface="Lora"/>
                <a:cs typeface="Lora"/>
                <a:sym typeface="Lora"/>
              </a:rPr>
              <a:t>Decarbonization pathway</a:t>
            </a:r>
            <a:endParaRPr sz="1400" b="0" i="1">
              <a:solidFill>
                <a:srgbClr val="000000"/>
              </a:solidFill>
              <a:latin typeface="Lora"/>
              <a:ea typeface="Lora"/>
              <a:cs typeface="Lora"/>
              <a:sym typeface="Lora"/>
            </a:endParaRPr>
          </a:p>
          <a:p>
            <a:pPr marL="0" lvl="0" indent="0" algn="l" rtl="0">
              <a:spcBef>
                <a:spcPts val="0"/>
              </a:spcBef>
              <a:spcAft>
                <a:spcPts val="0"/>
              </a:spcAft>
              <a:buNone/>
            </a:pPr>
            <a:endParaRPr/>
          </a:p>
        </p:txBody>
      </p:sp>
      <p:sp>
        <p:nvSpPr>
          <p:cNvPr id="522" name="Google Shape;522;p69"/>
          <p:cNvSpPr/>
          <p:nvPr/>
        </p:nvSpPr>
        <p:spPr>
          <a:xfrm>
            <a:off x="216879" y="4856138"/>
            <a:ext cx="1413000" cy="2490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3" name="Google Shape;523;p69"/>
          <p:cNvSpPr txBox="1"/>
          <p:nvPr/>
        </p:nvSpPr>
        <p:spPr>
          <a:xfrm>
            <a:off x="174677" y="840852"/>
            <a:ext cx="5574300" cy="344400"/>
          </a:xfrm>
          <a:prstGeom prst="rect">
            <a:avLst/>
          </a:prstGeom>
          <a:noFill/>
          <a:ln>
            <a:noFill/>
          </a:ln>
        </p:spPr>
        <p:txBody>
          <a:bodyPr spcFirstLastPara="1" wrap="square" lIns="121875" tIns="121875" rIns="121875" bIns="121875" anchor="t" anchorCtr="0">
            <a:noAutofit/>
          </a:bodyPr>
          <a:lstStyle/>
          <a:p>
            <a:pPr marL="0" lvl="0" indent="0" algn="l" rtl="0">
              <a:spcBef>
                <a:spcPts val="0"/>
              </a:spcBef>
              <a:spcAft>
                <a:spcPts val="0"/>
              </a:spcAft>
              <a:buNone/>
            </a:pPr>
            <a:r>
              <a:rPr lang="en" sz="1800">
                <a:latin typeface="Lora"/>
                <a:ea typeface="Lora"/>
                <a:cs typeface="Lora"/>
                <a:sym typeface="Lora"/>
              </a:rPr>
              <a:t>Potential path to 2050:</a:t>
            </a:r>
            <a:endParaRPr sz="1800">
              <a:latin typeface="Lora"/>
              <a:ea typeface="Lora"/>
              <a:cs typeface="Lora"/>
              <a:sym typeface="Lora"/>
            </a:endParaRPr>
          </a:p>
        </p:txBody>
      </p:sp>
      <p:pic>
        <p:nvPicPr>
          <p:cNvPr id="524" name="Google Shape;524;p69"/>
          <p:cNvPicPr preferRelativeResize="0"/>
          <p:nvPr/>
        </p:nvPicPr>
        <p:blipFill>
          <a:blip r:embed="rId3">
            <a:alphaModFix/>
          </a:blip>
          <a:stretch>
            <a:fillRect/>
          </a:stretch>
        </p:blipFill>
        <p:spPr>
          <a:xfrm>
            <a:off x="152400" y="1581700"/>
            <a:ext cx="7071525" cy="3187375"/>
          </a:xfrm>
          <a:prstGeom prst="rect">
            <a:avLst/>
          </a:prstGeom>
          <a:noFill/>
          <a:ln>
            <a:noFill/>
          </a:ln>
        </p:spPr>
      </p:pic>
      <p:sp>
        <p:nvSpPr>
          <p:cNvPr id="525" name="Google Shape;525;p69"/>
          <p:cNvSpPr txBox="1"/>
          <p:nvPr/>
        </p:nvSpPr>
        <p:spPr>
          <a:xfrm>
            <a:off x="6970450" y="3755075"/>
            <a:ext cx="2020500" cy="49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latin typeface="Lora"/>
                <a:ea typeface="Lora"/>
                <a:cs typeface="Lora"/>
                <a:sym typeface="Lora"/>
              </a:rPr>
              <a:t>The state reaches its 80% clean grid goal</a:t>
            </a:r>
            <a:endParaRPr sz="1200">
              <a:latin typeface="Lora"/>
              <a:ea typeface="Lora"/>
              <a:cs typeface="Lora"/>
              <a:sym typeface="Lora"/>
            </a:endParaRPr>
          </a:p>
        </p:txBody>
      </p:sp>
      <p:sp>
        <p:nvSpPr>
          <p:cNvPr id="526" name="Google Shape;526;p69"/>
          <p:cNvSpPr txBox="1"/>
          <p:nvPr/>
        </p:nvSpPr>
        <p:spPr>
          <a:xfrm>
            <a:off x="6970450" y="4174175"/>
            <a:ext cx="2079600" cy="35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latin typeface="Lora"/>
                <a:ea typeface="Lora"/>
                <a:cs typeface="Lora"/>
                <a:sym typeface="Lora"/>
              </a:rPr>
              <a:t>Boston buys </a:t>
            </a:r>
            <a:r>
              <a:rPr lang="en" sz="1200">
                <a:solidFill>
                  <a:srgbClr val="000000"/>
                </a:solidFill>
                <a:latin typeface="Lora"/>
                <a:ea typeface="Lora"/>
                <a:cs typeface="Lora"/>
                <a:sym typeface="Lora"/>
              </a:rPr>
              <a:t>100% </a:t>
            </a:r>
            <a:r>
              <a:rPr lang="en" sz="1200">
                <a:latin typeface="Lora"/>
                <a:ea typeface="Lora"/>
                <a:cs typeface="Lora"/>
                <a:sym typeface="Lora"/>
              </a:rPr>
              <a:t>c</a:t>
            </a:r>
            <a:r>
              <a:rPr lang="en" sz="1200">
                <a:solidFill>
                  <a:srgbClr val="000000"/>
                </a:solidFill>
                <a:latin typeface="Lora"/>
                <a:ea typeface="Lora"/>
                <a:cs typeface="Lora"/>
                <a:sym typeface="Lora"/>
              </a:rPr>
              <a:t>lean </a:t>
            </a:r>
            <a:r>
              <a:rPr lang="en" sz="1200">
                <a:latin typeface="Lora"/>
                <a:ea typeface="Lora"/>
                <a:cs typeface="Lora"/>
                <a:sym typeface="Lora"/>
              </a:rPr>
              <a:t>electricity</a:t>
            </a:r>
            <a:endParaRPr sz="1200">
              <a:latin typeface="Lora"/>
              <a:ea typeface="Lora"/>
              <a:cs typeface="Lora"/>
              <a:sym typeface="Lora"/>
            </a:endParaRPr>
          </a:p>
        </p:txBody>
      </p:sp>
      <p:grpSp>
        <p:nvGrpSpPr>
          <p:cNvPr id="527" name="Google Shape;527;p69"/>
          <p:cNvGrpSpPr/>
          <p:nvPr/>
        </p:nvGrpSpPr>
        <p:grpSpPr>
          <a:xfrm>
            <a:off x="6911357" y="2870450"/>
            <a:ext cx="2104572" cy="421505"/>
            <a:chOff x="4934194" y="2718568"/>
            <a:chExt cx="1536296" cy="335700"/>
          </a:xfrm>
        </p:grpSpPr>
        <p:sp>
          <p:nvSpPr>
            <p:cNvPr id="528" name="Google Shape;528;p69"/>
            <p:cNvSpPr txBox="1"/>
            <p:nvPr/>
          </p:nvSpPr>
          <p:spPr>
            <a:xfrm>
              <a:off x="4995690" y="2718568"/>
              <a:ext cx="1474800" cy="33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latin typeface="Lora"/>
                  <a:ea typeface="Lora"/>
                  <a:cs typeface="Lora"/>
                  <a:sym typeface="Lora"/>
                </a:rPr>
                <a:t>Go Boston 2030, travel pricing, ride-sharing fees</a:t>
              </a:r>
              <a:endParaRPr sz="1200">
                <a:latin typeface="Lora"/>
                <a:ea typeface="Lora"/>
                <a:cs typeface="Lora"/>
                <a:sym typeface="Lora"/>
              </a:endParaRPr>
            </a:p>
          </p:txBody>
        </p:sp>
        <p:cxnSp>
          <p:nvCxnSpPr>
            <p:cNvPr id="529" name="Google Shape;529;p69"/>
            <p:cNvCxnSpPr/>
            <p:nvPr/>
          </p:nvCxnSpPr>
          <p:spPr>
            <a:xfrm flipH="1">
              <a:off x="4934194" y="2836702"/>
              <a:ext cx="3900" cy="173400"/>
            </a:xfrm>
            <a:prstGeom prst="straightConnector1">
              <a:avLst/>
            </a:prstGeom>
            <a:noFill/>
            <a:ln w="9525" cap="flat" cmpd="sng">
              <a:solidFill>
                <a:srgbClr val="757070"/>
              </a:solidFill>
              <a:prstDash val="solid"/>
              <a:round/>
              <a:headEnd type="none" w="med" len="med"/>
              <a:tailEnd type="triangle" w="med" len="med"/>
            </a:ln>
          </p:spPr>
        </p:cxnSp>
      </p:grpSp>
      <p:grpSp>
        <p:nvGrpSpPr>
          <p:cNvPr id="530" name="Google Shape;530;p69"/>
          <p:cNvGrpSpPr/>
          <p:nvPr/>
        </p:nvGrpSpPr>
        <p:grpSpPr>
          <a:xfrm>
            <a:off x="6907000" y="3307325"/>
            <a:ext cx="2050650" cy="451050"/>
            <a:chOff x="5154400" y="3154925"/>
            <a:chExt cx="2050650" cy="451050"/>
          </a:xfrm>
        </p:grpSpPr>
        <p:sp>
          <p:nvSpPr>
            <p:cNvPr id="531" name="Google Shape;531;p69"/>
            <p:cNvSpPr txBox="1"/>
            <p:nvPr/>
          </p:nvSpPr>
          <p:spPr>
            <a:xfrm>
              <a:off x="5217850" y="3184475"/>
              <a:ext cx="1987200" cy="421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1200">
                  <a:latin typeface="Lora"/>
                  <a:ea typeface="Lora"/>
                  <a:cs typeface="Lora"/>
                  <a:sym typeface="Lora"/>
                </a:rPr>
                <a:t>Electric vehicles are more efficient</a:t>
              </a:r>
              <a:endParaRPr sz="1200">
                <a:latin typeface="Lora"/>
                <a:ea typeface="Lora"/>
                <a:cs typeface="Lora"/>
                <a:sym typeface="Lora"/>
              </a:endParaRPr>
            </a:p>
          </p:txBody>
        </p:sp>
        <p:cxnSp>
          <p:nvCxnSpPr>
            <p:cNvPr id="532" name="Google Shape;532;p69"/>
            <p:cNvCxnSpPr/>
            <p:nvPr/>
          </p:nvCxnSpPr>
          <p:spPr>
            <a:xfrm flipH="1">
              <a:off x="5154400" y="3154925"/>
              <a:ext cx="3900" cy="352200"/>
            </a:xfrm>
            <a:prstGeom prst="straightConnector1">
              <a:avLst/>
            </a:prstGeom>
            <a:noFill/>
            <a:ln w="9525" cap="flat" cmpd="sng">
              <a:solidFill>
                <a:srgbClr val="757070"/>
              </a:solidFill>
              <a:prstDash val="solid"/>
              <a:round/>
              <a:headEnd type="none" w="med" len="med"/>
              <a:tailEnd type="triangle" w="med" len="med"/>
            </a:ln>
          </p:spPr>
        </p:cxnSp>
      </p:grpSp>
      <p:cxnSp>
        <p:nvCxnSpPr>
          <p:cNvPr id="533" name="Google Shape;533;p69"/>
          <p:cNvCxnSpPr/>
          <p:nvPr/>
        </p:nvCxnSpPr>
        <p:spPr>
          <a:xfrm flipH="1">
            <a:off x="6907900" y="3755063"/>
            <a:ext cx="2100" cy="421500"/>
          </a:xfrm>
          <a:prstGeom prst="straightConnector1">
            <a:avLst/>
          </a:prstGeom>
          <a:noFill/>
          <a:ln w="9525" cap="flat" cmpd="sng">
            <a:solidFill>
              <a:srgbClr val="757070"/>
            </a:solidFill>
            <a:prstDash val="solid"/>
            <a:round/>
            <a:headEnd type="none" w="med" len="med"/>
            <a:tailEnd type="triangle" w="med" len="med"/>
          </a:ln>
        </p:spPr>
      </p:cxnSp>
      <p:cxnSp>
        <p:nvCxnSpPr>
          <p:cNvPr id="534" name="Google Shape;534;p69"/>
          <p:cNvCxnSpPr/>
          <p:nvPr/>
        </p:nvCxnSpPr>
        <p:spPr>
          <a:xfrm flipH="1">
            <a:off x="6906550" y="4214100"/>
            <a:ext cx="4800" cy="175200"/>
          </a:xfrm>
          <a:prstGeom prst="straightConnector1">
            <a:avLst/>
          </a:prstGeom>
          <a:noFill/>
          <a:ln w="9525" cap="flat" cmpd="sng">
            <a:solidFill>
              <a:srgbClr val="757070"/>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0"/>
          <p:cNvSpPr/>
          <p:nvPr/>
        </p:nvSpPr>
        <p:spPr>
          <a:xfrm>
            <a:off x="6675000" y="0"/>
            <a:ext cx="2469000" cy="107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0" name="Google Shape;540;p70"/>
          <p:cNvPicPr preferRelativeResize="0"/>
          <p:nvPr/>
        </p:nvPicPr>
        <p:blipFill rotWithShape="1">
          <a:blip r:embed="rId3">
            <a:alphaModFix/>
          </a:blip>
          <a:srcRect r="24494" b="6950"/>
          <a:stretch/>
        </p:blipFill>
        <p:spPr>
          <a:xfrm>
            <a:off x="3795100" y="308211"/>
            <a:ext cx="5120301" cy="4778264"/>
          </a:xfrm>
          <a:prstGeom prst="rect">
            <a:avLst/>
          </a:prstGeom>
          <a:noFill/>
          <a:ln>
            <a:noFill/>
          </a:ln>
        </p:spPr>
      </p:pic>
      <p:sp>
        <p:nvSpPr>
          <p:cNvPr id="541" name="Google Shape;541;p70"/>
          <p:cNvSpPr/>
          <p:nvPr/>
        </p:nvSpPr>
        <p:spPr>
          <a:xfrm>
            <a:off x="111000" y="4573900"/>
            <a:ext cx="8922000" cy="53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0"/>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288BE4"/>
                </a:solidFill>
                <a:latin typeface="Montserrat"/>
                <a:ea typeface="Montserrat"/>
                <a:cs typeface="Montserrat"/>
                <a:sym typeface="Montserrat"/>
              </a:rPr>
              <a:t>Chief Cook</a:t>
            </a:r>
            <a:endParaRPr sz="1000" b="1">
              <a:solidFill>
                <a:srgbClr val="288BE4"/>
              </a:solidFill>
              <a:latin typeface="Montserrat"/>
              <a:ea typeface="Montserrat"/>
              <a:cs typeface="Montserrat"/>
              <a:sym typeface="Montserrat"/>
            </a:endParaRPr>
          </a:p>
        </p:txBody>
      </p:sp>
      <p:sp>
        <p:nvSpPr>
          <p:cNvPr id="543" name="Google Shape;543;p70"/>
          <p:cNvSpPr txBox="1"/>
          <p:nvPr/>
        </p:nvSpPr>
        <p:spPr>
          <a:xfrm>
            <a:off x="267375" y="4839700"/>
            <a:ext cx="1737000" cy="26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288BE4"/>
              </a:solidFill>
              <a:latin typeface="Montserrat"/>
              <a:ea typeface="Montserrat"/>
              <a:cs typeface="Montserrat"/>
              <a:sym typeface="Montserrat"/>
            </a:endParaRPr>
          </a:p>
        </p:txBody>
      </p:sp>
      <p:pic>
        <p:nvPicPr>
          <p:cNvPr id="544" name="Google Shape;544;p70"/>
          <p:cNvPicPr preferRelativeResize="0"/>
          <p:nvPr/>
        </p:nvPicPr>
        <p:blipFill>
          <a:blip r:embed="rId4">
            <a:alphaModFix/>
          </a:blip>
          <a:stretch>
            <a:fillRect/>
          </a:stretch>
        </p:blipFill>
        <p:spPr>
          <a:xfrm>
            <a:off x="12" y="0"/>
            <a:ext cx="4023683"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71"/>
          <p:cNvPicPr preferRelativeResize="0"/>
          <p:nvPr/>
        </p:nvPicPr>
        <p:blipFill rotWithShape="1">
          <a:blip r:embed="rId3">
            <a:alphaModFix/>
          </a:blip>
          <a:srcRect/>
          <a:stretch/>
        </p:blipFill>
        <p:spPr>
          <a:xfrm>
            <a:off x="0" y="-19235"/>
            <a:ext cx="9143993" cy="61041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72"/>
          <p:cNvPicPr preferRelativeResize="0"/>
          <p:nvPr/>
        </p:nvPicPr>
        <p:blipFill rotWithShape="1">
          <a:blip r:embed="rId3">
            <a:alphaModFix amt="58999"/>
          </a:blip>
          <a:srcRect l="11595" t="11762" r="16249"/>
          <a:stretch/>
        </p:blipFill>
        <p:spPr>
          <a:xfrm>
            <a:off x="3705475" y="0"/>
            <a:ext cx="5451301" cy="5143502"/>
          </a:xfrm>
          <a:prstGeom prst="rect">
            <a:avLst/>
          </a:prstGeom>
          <a:noFill/>
          <a:ln>
            <a:noFill/>
          </a:ln>
        </p:spPr>
      </p:pic>
      <p:sp>
        <p:nvSpPr>
          <p:cNvPr id="555" name="Google Shape;555;p72"/>
          <p:cNvSpPr/>
          <p:nvPr/>
        </p:nvSpPr>
        <p:spPr>
          <a:xfrm>
            <a:off x="0" y="0"/>
            <a:ext cx="4677900" cy="5143500"/>
          </a:xfrm>
          <a:prstGeom prst="rect">
            <a:avLst/>
          </a:prstGeom>
          <a:solidFill>
            <a:srgbClr val="091F2F"/>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56" name="Google Shape;556;p72"/>
          <p:cNvSpPr txBox="1"/>
          <p:nvPr/>
        </p:nvSpPr>
        <p:spPr>
          <a:xfrm>
            <a:off x="100950" y="113400"/>
            <a:ext cx="4577100" cy="491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b="1">
                <a:solidFill>
                  <a:srgbClr val="FFFFFF"/>
                </a:solidFill>
                <a:latin typeface="Montserrat"/>
                <a:ea typeface="Montserrat"/>
                <a:cs typeface="Montserrat"/>
                <a:sym typeface="Montserrat"/>
              </a:rPr>
              <a:t>CITY OF BOSTON’S  COMMUNITY CHOICE ELECTRICITY</a:t>
            </a:r>
            <a:endParaRPr sz="2000" b="1">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endParaRPr sz="1100">
              <a:solidFill>
                <a:srgbClr val="FFFFFF"/>
              </a:solidFill>
              <a:latin typeface="Lora"/>
              <a:ea typeface="Lora"/>
              <a:cs typeface="Lora"/>
              <a:sym typeface="Lora"/>
            </a:endParaRPr>
          </a:p>
          <a:p>
            <a:pPr marL="0" lvl="0" indent="0" algn="l" rtl="0">
              <a:lnSpc>
                <a:spcPct val="115000"/>
              </a:lnSpc>
              <a:spcBef>
                <a:spcPts val="0"/>
              </a:spcBef>
              <a:spcAft>
                <a:spcPts val="0"/>
              </a:spcAft>
              <a:buNone/>
            </a:pPr>
            <a:endParaRPr sz="1900" b="1">
              <a:solidFill>
                <a:srgbClr val="FFFFFF"/>
              </a:solidFill>
              <a:latin typeface="Lora"/>
              <a:ea typeface="Lora"/>
              <a:cs typeface="Lora"/>
              <a:sym typeface="Lora"/>
            </a:endParaRPr>
          </a:p>
          <a:p>
            <a:pPr marL="0" lvl="0" indent="0" algn="l" rtl="0">
              <a:lnSpc>
                <a:spcPct val="115000"/>
              </a:lnSpc>
              <a:spcBef>
                <a:spcPts val="0"/>
              </a:spcBef>
              <a:spcAft>
                <a:spcPts val="0"/>
              </a:spcAft>
              <a:buNone/>
            </a:pPr>
            <a:r>
              <a:rPr lang="en" sz="1900" b="1">
                <a:solidFill>
                  <a:srgbClr val="FFFFFF"/>
                </a:solidFill>
                <a:latin typeface="Lora"/>
                <a:ea typeface="Lora"/>
                <a:cs typeface="Lora"/>
                <a:sym typeface="Lora"/>
              </a:rPr>
              <a:t>Guiding principles:</a:t>
            </a:r>
            <a:endParaRPr sz="1900" b="1">
              <a:solidFill>
                <a:srgbClr val="FFFFFF"/>
              </a:solidFill>
              <a:latin typeface="Lora"/>
              <a:ea typeface="Lora"/>
              <a:cs typeface="Lora"/>
              <a:sym typeface="Lora"/>
            </a:endParaRPr>
          </a:p>
          <a:p>
            <a:pPr marL="0" lvl="0" indent="0" algn="l" rtl="0">
              <a:lnSpc>
                <a:spcPct val="115000"/>
              </a:lnSpc>
              <a:spcBef>
                <a:spcPts val="0"/>
              </a:spcBef>
              <a:spcAft>
                <a:spcPts val="0"/>
              </a:spcAft>
              <a:buNone/>
            </a:pPr>
            <a:endParaRPr sz="1500">
              <a:solidFill>
                <a:srgbClr val="FFFFFF"/>
              </a:solidFill>
              <a:latin typeface="Lora"/>
              <a:ea typeface="Lora"/>
              <a:cs typeface="Lora"/>
              <a:sym typeface="Lora"/>
            </a:endParaRPr>
          </a:p>
          <a:p>
            <a:pPr marL="457200" lvl="0" indent="-336550" algn="l" rtl="0">
              <a:lnSpc>
                <a:spcPct val="115000"/>
              </a:lnSpc>
              <a:spcBef>
                <a:spcPts val="600"/>
              </a:spcBef>
              <a:spcAft>
                <a:spcPts val="0"/>
              </a:spcAft>
              <a:buClr>
                <a:srgbClr val="FFFFFF"/>
              </a:buClr>
              <a:buSzPts val="1700"/>
              <a:buFont typeface="Lora"/>
              <a:buChar char="●"/>
            </a:pPr>
            <a:r>
              <a:rPr lang="en" sz="1700">
                <a:solidFill>
                  <a:srgbClr val="FFFFFF"/>
                </a:solidFill>
                <a:latin typeface="Lora"/>
                <a:ea typeface="Lora"/>
                <a:cs typeface="Lora"/>
                <a:sym typeface="Lora"/>
              </a:rPr>
              <a:t>strengthen consumer protection</a:t>
            </a:r>
            <a:endParaRPr sz="1700">
              <a:solidFill>
                <a:srgbClr val="FFFFFF"/>
              </a:solidFill>
              <a:latin typeface="Lora"/>
              <a:ea typeface="Lora"/>
              <a:cs typeface="Lora"/>
              <a:sym typeface="Lora"/>
            </a:endParaRPr>
          </a:p>
          <a:p>
            <a:pPr marL="457200" lvl="0" indent="-336550" algn="l" rtl="0">
              <a:lnSpc>
                <a:spcPct val="115000"/>
              </a:lnSpc>
              <a:spcBef>
                <a:spcPts val="0"/>
              </a:spcBef>
              <a:spcAft>
                <a:spcPts val="0"/>
              </a:spcAft>
              <a:buClr>
                <a:srgbClr val="FFFFFF"/>
              </a:buClr>
              <a:buSzPts val="1700"/>
              <a:buFont typeface="Lora"/>
              <a:buChar char="●"/>
            </a:pPr>
            <a:r>
              <a:rPr lang="en" sz="1700">
                <a:solidFill>
                  <a:srgbClr val="FFFFFF"/>
                </a:solidFill>
                <a:latin typeface="Lora"/>
                <a:ea typeface="Lora"/>
                <a:cs typeface="Lora"/>
                <a:sym typeface="Lora"/>
              </a:rPr>
              <a:t>offer affordable and stable electric rates</a:t>
            </a:r>
            <a:endParaRPr sz="1700">
              <a:solidFill>
                <a:srgbClr val="FFFFFF"/>
              </a:solidFill>
              <a:latin typeface="Lora"/>
              <a:ea typeface="Lora"/>
              <a:cs typeface="Lora"/>
              <a:sym typeface="Lora"/>
            </a:endParaRPr>
          </a:p>
          <a:p>
            <a:pPr marL="457200" lvl="0" indent="-336550" algn="l" rtl="0">
              <a:lnSpc>
                <a:spcPct val="115000"/>
              </a:lnSpc>
              <a:spcBef>
                <a:spcPts val="0"/>
              </a:spcBef>
              <a:spcAft>
                <a:spcPts val="0"/>
              </a:spcAft>
              <a:buClr>
                <a:srgbClr val="FFFFFF"/>
              </a:buClr>
              <a:buSzPts val="1700"/>
              <a:buFont typeface="Lora"/>
              <a:buChar char="●"/>
            </a:pPr>
            <a:r>
              <a:rPr lang="en" sz="1700">
                <a:solidFill>
                  <a:srgbClr val="FFFFFF"/>
                </a:solidFill>
                <a:latin typeface="Lora"/>
                <a:ea typeface="Lora"/>
                <a:cs typeface="Lora"/>
                <a:sym typeface="Lora"/>
              </a:rPr>
              <a:t>reduce carbon emissions</a:t>
            </a:r>
            <a:endParaRPr sz="1700">
              <a:solidFill>
                <a:srgbClr val="FFFFFF"/>
              </a:solidFill>
              <a:latin typeface="Lora"/>
              <a:ea typeface="Lora"/>
              <a:cs typeface="Lora"/>
              <a:sym typeface="Lora"/>
            </a:endParaRPr>
          </a:p>
          <a:p>
            <a:pPr marL="457200" lvl="0" indent="-336550" algn="l" rtl="0">
              <a:lnSpc>
                <a:spcPct val="115000"/>
              </a:lnSpc>
              <a:spcBef>
                <a:spcPts val="0"/>
              </a:spcBef>
              <a:spcAft>
                <a:spcPts val="0"/>
              </a:spcAft>
              <a:buClr>
                <a:srgbClr val="FFFFFF"/>
              </a:buClr>
              <a:buSzPts val="1700"/>
              <a:buFont typeface="Lora"/>
              <a:buChar char="●"/>
            </a:pPr>
            <a:r>
              <a:rPr lang="en" sz="1700">
                <a:solidFill>
                  <a:srgbClr val="FFFFFF"/>
                </a:solidFill>
                <a:latin typeface="Lora"/>
                <a:ea typeface="Lora"/>
                <a:cs typeface="Lora"/>
                <a:sym typeface="Lora"/>
              </a:rPr>
              <a:t>increase the share of renewable energy on the grid</a:t>
            </a:r>
            <a:endParaRPr sz="1700">
              <a:solidFill>
                <a:srgbClr val="FFFFFF"/>
              </a:solidFill>
              <a:latin typeface="Lora"/>
              <a:ea typeface="Lora"/>
              <a:cs typeface="Lora"/>
              <a:sym typeface="Lora"/>
            </a:endParaRPr>
          </a:p>
          <a:p>
            <a:pPr marL="457200" lvl="0" indent="-336550" algn="l" rtl="0">
              <a:lnSpc>
                <a:spcPct val="115000"/>
              </a:lnSpc>
              <a:spcBef>
                <a:spcPts val="0"/>
              </a:spcBef>
              <a:spcAft>
                <a:spcPts val="0"/>
              </a:spcAft>
              <a:buClr>
                <a:srgbClr val="FFFFFF"/>
              </a:buClr>
              <a:buSzPts val="1700"/>
              <a:buFont typeface="Lora"/>
              <a:buChar char="●"/>
            </a:pPr>
            <a:r>
              <a:rPr lang="en" sz="1700">
                <a:solidFill>
                  <a:srgbClr val="FFFFFF"/>
                </a:solidFill>
                <a:latin typeface="Lora"/>
                <a:ea typeface="Lora"/>
                <a:cs typeface="Lora"/>
                <a:sym typeface="Lora"/>
              </a:rPr>
              <a:t>support local renewable energy, and</a:t>
            </a:r>
            <a:endParaRPr sz="1700">
              <a:solidFill>
                <a:srgbClr val="FFFFFF"/>
              </a:solidFill>
              <a:latin typeface="Lora"/>
              <a:ea typeface="Lora"/>
              <a:cs typeface="Lora"/>
              <a:sym typeface="Lora"/>
            </a:endParaRPr>
          </a:p>
          <a:p>
            <a:pPr marL="457200" lvl="0" indent="-336550" algn="l" rtl="0">
              <a:lnSpc>
                <a:spcPct val="115000"/>
              </a:lnSpc>
              <a:spcBef>
                <a:spcPts val="0"/>
              </a:spcBef>
              <a:spcAft>
                <a:spcPts val="0"/>
              </a:spcAft>
              <a:buClr>
                <a:srgbClr val="FFFFFF"/>
              </a:buClr>
              <a:buSzPts val="1700"/>
              <a:buFont typeface="Lora"/>
              <a:buChar char="●"/>
            </a:pPr>
            <a:r>
              <a:rPr lang="en" sz="1700">
                <a:solidFill>
                  <a:srgbClr val="FFFFFF"/>
                </a:solidFill>
                <a:latin typeface="Lora"/>
                <a:ea typeface="Lora"/>
                <a:cs typeface="Lora"/>
                <a:sym typeface="Lora"/>
              </a:rPr>
              <a:t>commit to environmental justice.</a:t>
            </a:r>
            <a:endParaRPr sz="2400">
              <a:solidFill>
                <a:srgbClr val="FFFFFF"/>
              </a:solidFill>
              <a:latin typeface="Montserrat"/>
              <a:ea typeface="Montserrat"/>
              <a:cs typeface="Montserrat"/>
              <a:sym typeface="Montserrat"/>
            </a:endParaRPr>
          </a:p>
        </p:txBody>
      </p:sp>
      <p:pic>
        <p:nvPicPr>
          <p:cNvPr id="557" name="Google Shape;557;p72"/>
          <p:cNvPicPr preferRelativeResize="0"/>
          <p:nvPr/>
        </p:nvPicPr>
        <p:blipFill rotWithShape="1">
          <a:blip r:embed="rId4">
            <a:alphaModFix/>
          </a:blip>
          <a:srcRect l="5075" r="6350" b="4951"/>
          <a:stretch/>
        </p:blipFill>
        <p:spPr>
          <a:xfrm>
            <a:off x="8515825" y="0"/>
            <a:ext cx="640950" cy="7428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1192</Words>
  <Application>Microsoft Macintosh PowerPoint</Application>
  <PresentationFormat>On-screen Show (16:9)</PresentationFormat>
  <Paragraphs>154</Paragraphs>
  <Slides>27</Slides>
  <Notes>27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Montserrat</vt:lpstr>
      <vt:lpstr>Calibri</vt:lpstr>
      <vt:lpstr>Arial</vt:lpstr>
      <vt:lpstr>Lora</vt:lpstr>
      <vt:lpstr>Montserrat Light</vt:lpstr>
      <vt:lpstr>Open Sans</vt:lpstr>
      <vt:lpstr>Montserrat ExtraBold</vt:lpstr>
      <vt:lpstr>Lato</vt:lpstr>
      <vt:lpstr>Simple Light</vt:lpstr>
      <vt:lpstr>Simple Light</vt:lpstr>
      <vt:lpstr>BOSTON CLIMATE ACTION</vt:lpstr>
      <vt:lpstr>PowerPoint Presentation</vt:lpstr>
      <vt:lpstr>BOSTON’S CARBON FOOTPRINT</vt:lpstr>
      <vt:lpstr>PowerPoint Presentation</vt:lpstr>
      <vt:lpstr>BUILDING SECTOR ANALYSIS Decarbonization pathway </vt:lpstr>
      <vt:lpstr>TRANSPORTATION SECTOR ANALYSIS Decarbonization pathway </vt:lpstr>
      <vt:lpstr>PowerPoint Presentation</vt:lpstr>
      <vt:lpstr>PowerPoint Presentation</vt:lpstr>
      <vt:lpstr>PowerPoint Presentation</vt:lpstr>
      <vt:lpstr>PowerPoint Presentation</vt:lpstr>
      <vt:lpstr>PowerPoint Presentation</vt:lpstr>
      <vt:lpstr>Lead by Improving Municipal Buildings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DECARBONIZATION PATHWAY</vt:lpstr>
      <vt:lpstr>WHAT DOES IT TAKE TO GET TO CARBON NEUTRALITY?</vt:lpstr>
      <vt:lpstr>BUILDINGS</vt:lpstr>
      <vt:lpstr>Transportation-related emissions</vt:lpstr>
      <vt:lpstr>Transportation is a regional challenge</vt:lpstr>
      <vt:lpstr>Boston Trips and GHG Emissions in 2016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BOSTON CLIMATE ACTION</dc:title>
  <cp:lastModifiedBy>Susan Rivo</cp:lastModifiedBy>
  <cp:revision>1</cp:revision>
  <dcterms:modified xsi:type="dcterms:W3CDTF">2020-09-24T17:44:56Z</dcterms:modified>
</cp:coreProperties>
</file>